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82" r:id="rId2"/>
    <p:sldId id="718" r:id="rId3"/>
    <p:sldId id="614" r:id="rId4"/>
    <p:sldId id="724" r:id="rId5"/>
    <p:sldId id="725" r:id="rId6"/>
    <p:sldId id="615" r:id="rId7"/>
    <p:sldId id="732" r:id="rId8"/>
    <p:sldId id="723" r:id="rId9"/>
    <p:sldId id="728" r:id="rId10"/>
    <p:sldId id="749" r:id="rId11"/>
    <p:sldId id="719" r:id="rId12"/>
    <p:sldId id="625" r:id="rId13"/>
    <p:sldId id="748" r:id="rId14"/>
    <p:sldId id="727" r:id="rId15"/>
    <p:sldId id="737" r:id="rId16"/>
  </p:sldIdLst>
  <p:sldSz cx="9469438" cy="5761038"/>
  <p:notesSz cx="10020300" cy="68881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815">
          <p15:clr>
            <a:srgbClr val="A4A3A4"/>
          </p15:clr>
        </p15:guide>
        <p15:guide id="4" pos="2983">
          <p15:clr>
            <a:srgbClr val="A4A3A4"/>
          </p15:clr>
        </p15:guide>
      </p15:sldGuideLst>
    </p:ext>
    <p:ext uri="{2D200454-40CA-4A62-9FC3-DE9A4176ACB9}">
      <p15:notesGuideLst xmlns:p15="http://schemas.microsoft.com/office/powerpoint/2012/main">
        <p15:guide id="1" orient="horz" pos="3142" userDrawn="1">
          <p15:clr>
            <a:srgbClr val="A4A3A4"/>
          </p15:clr>
        </p15:guide>
        <p15:guide id="2" pos="2159" userDrawn="1">
          <p15:clr>
            <a:srgbClr val="A4A3A4"/>
          </p15:clr>
        </p15:guide>
        <p15:guide id="3" orient="horz" pos="2170" userDrawn="1">
          <p15:clr>
            <a:srgbClr val="A4A3A4"/>
          </p15:clr>
        </p15:guide>
        <p15:guide id="4" pos="315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3BC3"/>
    <a:srgbClr val="BD92DE"/>
    <a:srgbClr val="FF3300"/>
    <a:srgbClr val="000099"/>
    <a:srgbClr val="DBCC6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3" autoAdjust="0"/>
    <p:restoredTop sz="94667" autoAdjust="0"/>
  </p:normalViewPr>
  <p:slideViewPr>
    <p:cSldViewPr>
      <p:cViewPr>
        <p:scale>
          <a:sx n="75" d="100"/>
          <a:sy n="75" d="100"/>
        </p:scale>
        <p:origin x="972" y="276"/>
      </p:cViewPr>
      <p:guideLst>
        <p:guide orient="horz" pos="1620"/>
        <p:guide pos="2880"/>
        <p:guide orient="horz" pos="1815"/>
        <p:guide pos="29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988" y="-108"/>
      </p:cViewPr>
      <p:guideLst>
        <p:guide orient="horz" pos="3142"/>
        <p:guide pos="2159"/>
        <p:guide orient="horz" pos="2170"/>
        <p:guide pos="315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342130" cy="344408"/>
          </a:xfrm>
          <a:prstGeom prst="rect">
            <a:avLst/>
          </a:prstGeom>
        </p:spPr>
        <p:txBody>
          <a:bodyPr vert="horz" lIns="93157" tIns="46578" rIns="93157" bIns="46578" rtlCol="0"/>
          <a:lstStyle>
            <a:lvl1pPr algn="l">
              <a:defRPr sz="1200"/>
            </a:lvl1pPr>
          </a:lstStyle>
          <a:p>
            <a:endParaRPr lang="tr-TR"/>
          </a:p>
        </p:txBody>
      </p:sp>
      <p:sp>
        <p:nvSpPr>
          <p:cNvPr id="3" name="Veri Yer Tutucusu 2"/>
          <p:cNvSpPr>
            <a:spLocks noGrp="1"/>
          </p:cNvSpPr>
          <p:nvPr>
            <p:ph type="dt" sz="quarter" idx="1"/>
          </p:nvPr>
        </p:nvSpPr>
        <p:spPr>
          <a:xfrm>
            <a:off x="5676432" y="0"/>
            <a:ext cx="4342130" cy="344408"/>
          </a:xfrm>
          <a:prstGeom prst="rect">
            <a:avLst/>
          </a:prstGeom>
        </p:spPr>
        <p:txBody>
          <a:bodyPr vert="horz" lIns="93157" tIns="46578" rIns="93157" bIns="46578" rtlCol="0"/>
          <a:lstStyle>
            <a:lvl1pPr algn="r">
              <a:defRPr sz="1200"/>
            </a:lvl1pPr>
          </a:lstStyle>
          <a:p>
            <a:fld id="{0B683D2E-CF64-4F01-8F9C-BB137E807AF2}" type="datetimeFigureOut">
              <a:rPr lang="tr-TR" smtClean="0"/>
              <a:pPr/>
              <a:t>3.8.2015</a:t>
            </a:fld>
            <a:endParaRPr lang="tr-TR"/>
          </a:p>
        </p:txBody>
      </p:sp>
      <p:sp>
        <p:nvSpPr>
          <p:cNvPr id="4" name="Altbilgi Yer Tutucusu 3"/>
          <p:cNvSpPr>
            <a:spLocks noGrp="1"/>
          </p:cNvSpPr>
          <p:nvPr>
            <p:ph type="ftr" sz="quarter" idx="2"/>
          </p:nvPr>
        </p:nvSpPr>
        <p:spPr>
          <a:xfrm>
            <a:off x="1" y="6542162"/>
            <a:ext cx="4342130" cy="344408"/>
          </a:xfrm>
          <a:prstGeom prst="rect">
            <a:avLst/>
          </a:prstGeom>
        </p:spPr>
        <p:txBody>
          <a:bodyPr vert="horz" lIns="93157" tIns="46578" rIns="93157" bIns="46578" rtlCol="0" anchor="b"/>
          <a:lstStyle>
            <a:lvl1pPr algn="l">
              <a:defRPr sz="1200"/>
            </a:lvl1pPr>
          </a:lstStyle>
          <a:p>
            <a:endParaRPr lang="tr-TR"/>
          </a:p>
        </p:txBody>
      </p:sp>
      <p:sp>
        <p:nvSpPr>
          <p:cNvPr id="5" name="Slayt Numarası Yer Tutucusu 4"/>
          <p:cNvSpPr>
            <a:spLocks noGrp="1"/>
          </p:cNvSpPr>
          <p:nvPr>
            <p:ph type="sldNum" sz="quarter" idx="3"/>
          </p:nvPr>
        </p:nvSpPr>
        <p:spPr>
          <a:xfrm>
            <a:off x="5676432" y="6542162"/>
            <a:ext cx="4342130" cy="344408"/>
          </a:xfrm>
          <a:prstGeom prst="rect">
            <a:avLst/>
          </a:prstGeom>
        </p:spPr>
        <p:txBody>
          <a:bodyPr vert="horz" lIns="93157" tIns="46578" rIns="93157" bIns="46578" rtlCol="0" anchor="b"/>
          <a:lstStyle>
            <a:lvl1pPr algn="r">
              <a:defRPr sz="1200"/>
            </a:lvl1pPr>
          </a:lstStyle>
          <a:p>
            <a:fld id="{8EF1DCD7-B28B-4A06-B072-AEE2CA108773}" type="slidenum">
              <a:rPr lang="tr-TR" smtClean="0"/>
              <a:pPr/>
              <a:t>‹#›</a:t>
            </a:fld>
            <a:endParaRPr lang="tr-TR"/>
          </a:p>
        </p:txBody>
      </p:sp>
    </p:spTree>
    <p:extLst>
      <p:ext uri="{BB962C8B-B14F-4D97-AF65-F5344CB8AC3E}">
        <p14:creationId xmlns:p14="http://schemas.microsoft.com/office/powerpoint/2010/main" val="1705709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342130" cy="344408"/>
          </a:xfrm>
          <a:prstGeom prst="rect">
            <a:avLst/>
          </a:prstGeom>
        </p:spPr>
        <p:txBody>
          <a:bodyPr vert="horz" lIns="93157" tIns="46578" rIns="93157" bIns="46578" rtlCol="0"/>
          <a:lstStyle>
            <a:lvl1pPr algn="l">
              <a:defRPr sz="1200"/>
            </a:lvl1pPr>
          </a:lstStyle>
          <a:p>
            <a:endParaRPr lang="tr-TR"/>
          </a:p>
        </p:txBody>
      </p:sp>
      <p:sp>
        <p:nvSpPr>
          <p:cNvPr id="3" name="2 Veri Yer Tutucusu"/>
          <p:cNvSpPr>
            <a:spLocks noGrp="1"/>
          </p:cNvSpPr>
          <p:nvPr>
            <p:ph type="dt" idx="1"/>
          </p:nvPr>
        </p:nvSpPr>
        <p:spPr>
          <a:xfrm>
            <a:off x="5675854" y="0"/>
            <a:ext cx="4342130" cy="344408"/>
          </a:xfrm>
          <a:prstGeom prst="rect">
            <a:avLst/>
          </a:prstGeom>
        </p:spPr>
        <p:txBody>
          <a:bodyPr vert="horz" lIns="93157" tIns="46578" rIns="93157" bIns="46578" rtlCol="0"/>
          <a:lstStyle>
            <a:lvl1pPr algn="r">
              <a:defRPr sz="1200"/>
            </a:lvl1pPr>
          </a:lstStyle>
          <a:p>
            <a:fld id="{7B8076DE-A817-41E8-A549-E996EB8E214B}" type="datetimeFigureOut">
              <a:rPr lang="tr-TR" smtClean="0"/>
              <a:pPr/>
              <a:t>3.8.2015</a:t>
            </a:fld>
            <a:endParaRPr lang="tr-TR"/>
          </a:p>
        </p:txBody>
      </p:sp>
      <p:sp>
        <p:nvSpPr>
          <p:cNvPr id="5" name="4 Not Yer Tutucusu"/>
          <p:cNvSpPr>
            <a:spLocks noGrp="1"/>
          </p:cNvSpPr>
          <p:nvPr>
            <p:ph type="body" sz="quarter" idx="3"/>
          </p:nvPr>
        </p:nvSpPr>
        <p:spPr>
          <a:xfrm>
            <a:off x="1002031" y="3271878"/>
            <a:ext cx="8016240" cy="3099674"/>
          </a:xfrm>
          <a:prstGeom prst="rect">
            <a:avLst/>
          </a:prstGeom>
        </p:spPr>
        <p:txBody>
          <a:bodyPr vert="horz" lIns="93157" tIns="46578" rIns="93157" bIns="4657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6542560"/>
            <a:ext cx="4342130" cy="344408"/>
          </a:xfrm>
          <a:prstGeom prst="rect">
            <a:avLst/>
          </a:prstGeom>
        </p:spPr>
        <p:txBody>
          <a:bodyPr vert="horz" lIns="93157" tIns="46578" rIns="93157" bIns="46578" rtlCol="0" anchor="b"/>
          <a:lstStyle>
            <a:lvl1pPr algn="l">
              <a:defRPr sz="1200"/>
            </a:lvl1pPr>
          </a:lstStyle>
          <a:p>
            <a:endParaRPr lang="tr-TR"/>
          </a:p>
        </p:txBody>
      </p:sp>
      <p:sp>
        <p:nvSpPr>
          <p:cNvPr id="7" name="6 Slayt Numarası Yer Tutucusu"/>
          <p:cNvSpPr>
            <a:spLocks noGrp="1"/>
          </p:cNvSpPr>
          <p:nvPr>
            <p:ph type="sldNum" sz="quarter" idx="5"/>
          </p:nvPr>
        </p:nvSpPr>
        <p:spPr>
          <a:xfrm>
            <a:off x="5675854" y="6542560"/>
            <a:ext cx="4342130" cy="344408"/>
          </a:xfrm>
          <a:prstGeom prst="rect">
            <a:avLst/>
          </a:prstGeom>
        </p:spPr>
        <p:txBody>
          <a:bodyPr vert="horz" lIns="93157" tIns="46578" rIns="93157" bIns="46578" rtlCol="0" anchor="b"/>
          <a:lstStyle>
            <a:lvl1pPr algn="r">
              <a:defRPr sz="1200"/>
            </a:lvl1pPr>
          </a:lstStyle>
          <a:p>
            <a:fld id="{9B4C3115-798E-4614-B24D-FF628AA6B388}" type="slidenum">
              <a:rPr lang="tr-TR" smtClean="0"/>
              <a:pPr/>
              <a:t>‹#›</a:t>
            </a:fld>
            <a:endParaRPr lang="tr-TR"/>
          </a:p>
        </p:txBody>
      </p:sp>
      <p:sp>
        <p:nvSpPr>
          <p:cNvPr id="8" name="7 Slayt Görüntüsü Yer Tutucusu"/>
          <p:cNvSpPr>
            <a:spLocks noGrp="1" noRot="1" noChangeAspect="1"/>
          </p:cNvSpPr>
          <p:nvPr>
            <p:ph type="sldImg" idx="2"/>
          </p:nvPr>
        </p:nvSpPr>
        <p:spPr>
          <a:xfrm>
            <a:off x="2887663" y="515938"/>
            <a:ext cx="4244975" cy="2584450"/>
          </a:xfrm>
          <a:prstGeom prst="rect">
            <a:avLst/>
          </a:prstGeom>
          <a:noFill/>
          <a:ln w="12700">
            <a:solidFill>
              <a:prstClr val="black"/>
            </a:solidFill>
          </a:ln>
        </p:spPr>
        <p:txBody>
          <a:bodyPr vert="horz" lIns="93157" tIns="46578" rIns="93157" bIns="46578" rtlCol="0" anchor="ctr"/>
          <a:lstStyle/>
          <a:p>
            <a:endParaRPr lang="tr-TR"/>
          </a:p>
        </p:txBody>
      </p:sp>
    </p:spTree>
    <p:extLst>
      <p:ext uri="{BB962C8B-B14F-4D97-AF65-F5344CB8AC3E}">
        <p14:creationId xmlns:p14="http://schemas.microsoft.com/office/powerpoint/2010/main" val="364793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87663" y="515938"/>
            <a:ext cx="4244975" cy="258445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B4C3115-798E-4614-B24D-FF628AA6B388}" type="slidenum">
              <a:rPr lang="tr-TR" smtClean="0"/>
              <a:pPr/>
              <a:t>1</a:t>
            </a:fld>
            <a:endParaRPr lang="tr-TR"/>
          </a:p>
        </p:txBody>
      </p:sp>
    </p:spTree>
    <p:extLst>
      <p:ext uri="{BB962C8B-B14F-4D97-AF65-F5344CB8AC3E}">
        <p14:creationId xmlns:p14="http://schemas.microsoft.com/office/powerpoint/2010/main" val="251359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710208" y="1789660"/>
            <a:ext cx="8049022" cy="123488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420419" y="3264589"/>
            <a:ext cx="6628607" cy="14722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65342" y="230710"/>
            <a:ext cx="2130624" cy="49155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73475" y="230710"/>
            <a:ext cx="6234047" cy="49155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48021" y="3702002"/>
            <a:ext cx="8049022" cy="114420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48021" y="2441776"/>
            <a:ext cx="8049022" cy="12602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73475" y="1344243"/>
            <a:ext cx="4182335"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13634" y="1344243"/>
            <a:ext cx="4182335"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73472" y="1289567"/>
            <a:ext cx="4183980"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73472" y="1826995"/>
            <a:ext cx="4183980" cy="33192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810351" y="1289567"/>
            <a:ext cx="4185623"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810351" y="1826995"/>
            <a:ext cx="4185623" cy="33192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73475" y="229375"/>
            <a:ext cx="3115380" cy="97617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702290" y="229380"/>
            <a:ext cx="5293679" cy="49168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73475" y="1205555"/>
            <a:ext cx="3115380" cy="39407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56079" y="4032727"/>
            <a:ext cx="5681663" cy="47608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856079" y="514761"/>
            <a:ext cx="5681663" cy="3456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856079" y="4508817"/>
            <a:ext cx="5681663" cy="6761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442E287-4904-4BC9-978C-40AF34198757}" type="datetimeFigureOut">
              <a:rPr lang="tr-TR" smtClean="0"/>
              <a:pPr/>
              <a:t>3.8.2015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13ACF3-0F2D-4C6A-AD1F-FFBCFBC22504}" type="slidenum">
              <a:rPr lang="tr-TR" smtClean="0"/>
              <a:pPr/>
              <a:t>‹#›</a:t>
            </a:fld>
            <a:endParaRPr lang="tr-T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73472" y="230709"/>
            <a:ext cx="8522494" cy="96017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73472" y="1344243"/>
            <a:ext cx="8522494" cy="380201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73472" y="5339631"/>
            <a:ext cx="2209536" cy="306722"/>
          </a:xfrm>
          <a:prstGeom prst="rect">
            <a:avLst/>
          </a:prstGeom>
        </p:spPr>
        <p:txBody>
          <a:bodyPr vert="horz" lIns="91440" tIns="45720" rIns="91440" bIns="45720" rtlCol="0" anchor="ctr"/>
          <a:lstStyle>
            <a:lvl1pPr algn="l">
              <a:defRPr sz="1200">
                <a:solidFill>
                  <a:schemeClr val="tx1">
                    <a:tint val="75000"/>
                  </a:schemeClr>
                </a:solidFill>
              </a:defRPr>
            </a:lvl1pPr>
          </a:lstStyle>
          <a:p>
            <a:fld id="{C442E287-4904-4BC9-978C-40AF34198757}" type="datetimeFigureOut">
              <a:rPr lang="tr-TR" smtClean="0"/>
              <a:pPr/>
              <a:t>3.8.2015</a:t>
            </a:fld>
            <a:endParaRPr lang="tr-TR"/>
          </a:p>
        </p:txBody>
      </p:sp>
      <p:sp>
        <p:nvSpPr>
          <p:cNvPr id="5" name="4 Altbilgi Yer Tutucusu"/>
          <p:cNvSpPr>
            <a:spLocks noGrp="1"/>
          </p:cNvSpPr>
          <p:nvPr>
            <p:ph type="ftr" sz="quarter" idx="3"/>
          </p:nvPr>
        </p:nvSpPr>
        <p:spPr>
          <a:xfrm>
            <a:off x="3235395" y="5339631"/>
            <a:ext cx="2998655" cy="30672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786430" y="5339631"/>
            <a:ext cx="2209536" cy="306722"/>
          </a:xfrm>
          <a:prstGeom prst="rect">
            <a:avLst/>
          </a:prstGeom>
        </p:spPr>
        <p:txBody>
          <a:bodyPr vert="horz" lIns="91440" tIns="45720" rIns="91440" bIns="45720" rtlCol="0" anchor="ctr"/>
          <a:lstStyle>
            <a:lvl1pPr algn="r">
              <a:defRPr sz="1200">
                <a:solidFill>
                  <a:schemeClr val="tx1">
                    <a:tint val="75000"/>
                  </a:schemeClr>
                </a:solidFill>
              </a:defRPr>
            </a:lvl1pPr>
          </a:lstStyle>
          <a:p>
            <a:fld id="{4B13ACF3-0F2D-4C6A-AD1F-FFBCFBC22504}"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D:\Masaüstü\2012.03.08 MASAÜSTÜ\logo\MEB_logo[1]1111111.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7343" y="1040175"/>
            <a:ext cx="4734752" cy="2720509"/>
          </a:xfrm>
          <a:prstGeom prst="rect">
            <a:avLst/>
          </a:prstGeom>
          <a:noFill/>
        </p:spPr>
      </p:pic>
      <p:sp>
        <p:nvSpPr>
          <p:cNvPr id="160" name="159 Dikdörtgen"/>
          <p:cNvSpPr/>
          <p:nvPr/>
        </p:nvSpPr>
        <p:spPr>
          <a:xfrm>
            <a:off x="0" y="4880896"/>
            <a:ext cx="9469438" cy="65197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Arial Narrow" pitchFamily="34" charset="0"/>
            </a:endParaRPr>
          </a:p>
        </p:txBody>
      </p:sp>
      <p:sp>
        <p:nvSpPr>
          <p:cNvPr id="134" name="133 Dikdörtgen"/>
          <p:cNvSpPr/>
          <p:nvPr/>
        </p:nvSpPr>
        <p:spPr>
          <a:xfrm>
            <a:off x="0" y="1"/>
            <a:ext cx="9469438" cy="1120169"/>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Arial Narrow" pitchFamily="34" charset="0"/>
            </a:endParaRPr>
          </a:p>
        </p:txBody>
      </p:sp>
      <p:pic>
        <p:nvPicPr>
          <p:cNvPr id="159" name="Picture 2" descr="C:\Users\BIMOSMAN\Desktop\Untitled-1 copy.png"/>
          <p:cNvPicPr>
            <a:picLocks noChangeAspect="1" noChangeArrowheads="1"/>
          </p:cNvPicPr>
          <p:nvPr/>
        </p:nvPicPr>
        <p:blipFill>
          <a:blip r:embed="rId4" cstate="email"/>
          <a:stretch>
            <a:fillRect/>
          </a:stretch>
        </p:blipFill>
        <p:spPr bwMode="auto">
          <a:xfrm>
            <a:off x="208756" y="108361"/>
            <a:ext cx="826938" cy="851800"/>
          </a:xfrm>
          <a:prstGeom prst="rect">
            <a:avLst/>
          </a:prstGeom>
          <a:noFill/>
        </p:spPr>
      </p:pic>
      <p:sp>
        <p:nvSpPr>
          <p:cNvPr id="131" name="Text Box 10"/>
          <p:cNvSpPr txBox="1">
            <a:spLocks noChangeArrowheads="1"/>
          </p:cNvSpPr>
          <p:nvPr/>
        </p:nvSpPr>
        <p:spPr bwMode="auto">
          <a:xfrm>
            <a:off x="37846" y="148732"/>
            <a:ext cx="9469438" cy="830003"/>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hangingPunct="1">
              <a:defRPr/>
            </a:pPr>
            <a:r>
              <a:rPr kumimoji="1" lang="tr-T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GÜLYALI KAYMAKAMLIĞI</a:t>
            </a:r>
          </a:p>
          <a:p>
            <a:pPr algn="ctr" eaLnBrk="1" hangingPunct="1">
              <a:defRPr/>
            </a:pPr>
            <a:r>
              <a:rPr kumimoji="1" lang="tr-T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p:txBody>
      </p:sp>
      <p:sp>
        <p:nvSpPr>
          <p:cNvPr id="135" name="1 Başlık"/>
          <p:cNvSpPr txBox="1">
            <a:spLocks/>
          </p:cNvSpPr>
          <p:nvPr/>
        </p:nvSpPr>
        <p:spPr bwMode="auto">
          <a:xfrm rot="5400000">
            <a:off x="4714558" y="126012"/>
            <a:ext cx="40322" cy="9469438"/>
          </a:xfrm>
          <a:prstGeom prst="rect">
            <a:avLst/>
          </a:prstGeom>
          <a:solidFill>
            <a:schemeClr val="tx1"/>
          </a:solidFill>
          <a:ln w="9525">
            <a:noFill/>
            <a:miter lim="800000"/>
            <a:headEnd/>
            <a:tailEnd/>
          </a:ln>
        </p:spPr>
        <p:txBody>
          <a:bodyPr anchor="ctr"/>
          <a:lstStyle/>
          <a:p>
            <a:pPr algn="ctr"/>
            <a:endParaRPr lang="tr-TR"/>
          </a:p>
        </p:txBody>
      </p:sp>
      <p:sp>
        <p:nvSpPr>
          <p:cNvPr id="4" name="1 Başlık"/>
          <p:cNvSpPr txBox="1">
            <a:spLocks/>
          </p:cNvSpPr>
          <p:nvPr/>
        </p:nvSpPr>
        <p:spPr bwMode="auto">
          <a:xfrm rot="5400000">
            <a:off x="4714558" y="806455"/>
            <a:ext cx="40322" cy="9469438"/>
          </a:xfrm>
          <a:prstGeom prst="rect">
            <a:avLst/>
          </a:prstGeom>
          <a:solidFill>
            <a:schemeClr val="tx1"/>
          </a:solidFill>
          <a:ln w="9525">
            <a:noFill/>
            <a:miter lim="800000"/>
            <a:headEnd/>
            <a:tailEnd/>
          </a:ln>
        </p:spPr>
        <p:txBody>
          <a:bodyPr anchor="ctr"/>
          <a:lstStyle/>
          <a:p>
            <a:pPr algn="ctr"/>
            <a:endParaRPr lang="tr-TR"/>
          </a:p>
        </p:txBody>
      </p:sp>
      <p:sp>
        <p:nvSpPr>
          <p:cNvPr id="136" name="1 Başlık"/>
          <p:cNvSpPr txBox="1">
            <a:spLocks/>
          </p:cNvSpPr>
          <p:nvPr/>
        </p:nvSpPr>
        <p:spPr bwMode="auto">
          <a:xfrm rot="5400000">
            <a:off x="4714558" y="-3611439"/>
            <a:ext cx="40322" cy="9469438"/>
          </a:xfrm>
          <a:prstGeom prst="rect">
            <a:avLst/>
          </a:prstGeom>
          <a:solidFill>
            <a:schemeClr val="tx1"/>
          </a:solidFill>
          <a:ln w="9525">
            <a:noFill/>
            <a:miter lim="800000"/>
            <a:headEnd/>
            <a:tailEnd/>
          </a:ln>
        </p:spPr>
        <p:txBody>
          <a:bodyPr anchor="ctr"/>
          <a:lstStyle/>
          <a:p>
            <a:pPr algn="ctr"/>
            <a:endParaRPr lang="tr-TR"/>
          </a:p>
        </p:txBody>
      </p:sp>
      <p:sp>
        <p:nvSpPr>
          <p:cNvPr id="137" name="1 Başlık"/>
          <p:cNvSpPr txBox="1">
            <a:spLocks/>
          </p:cNvSpPr>
          <p:nvPr/>
        </p:nvSpPr>
        <p:spPr bwMode="auto">
          <a:xfrm rot="5400000">
            <a:off x="4534682" y="-693984"/>
            <a:ext cx="400074" cy="9469438"/>
          </a:xfrm>
          <a:prstGeom prst="rect">
            <a:avLst/>
          </a:prstGeom>
          <a:solidFill>
            <a:schemeClr val="tx1"/>
          </a:solidFill>
          <a:ln w="9525">
            <a:noFill/>
            <a:miter lim="800000"/>
            <a:headEnd/>
            <a:tailEnd/>
          </a:ln>
        </p:spPr>
        <p:txBody>
          <a:bodyPr anchor="ctr"/>
          <a:lstStyle/>
          <a:p>
            <a:pPr algn="ctr"/>
            <a:endParaRPr lang="tr-TR"/>
          </a:p>
        </p:txBody>
      </p:sp>
      <p:pic>
        <p:nvPicPr>
          <p:cNvPr id="124" name="123 Resim" descr="k1.jpg"/>
          <p:cNvPicPr>
            <a:picLocks noChangeAspect="1"/>
          </p:cNvPicPr>
          <p:nvPr/>
        </p:nvPicPr>
        <p:blipFill>
          <a:blip r:embed="rId5" cstate="print"/>
          <a:stretch>
            <a:fillRect/>
          </a:stretch>
        </p:blipFill>
        <p:spPr>
          <a:xfrm>
            <a:off x="2746819" y="3309585"/>
            <a:ext cx="1739792" cy="1411278"/>
          </a:xfrm>
          <a:prstGeom prst="round2DiagRect">
            <a:avLst>
              <a:gd name="adj1" fmla="val 0"/>
              <a:gd name="adj2" fmla="val 30345"/>
            </a:avLst>
          </a:prstGeom>
          <a:ln w="50800" cap="sq">
            <a:solidFill>
              <a:srgbClr val="FFFFFF"/>
            </a:solidFill>
            <a:miter lim="800000"/>
          </a:ln>
          <a:effectLst>
            <a:outerShdw blurRad="254000" algn="tl" rotWithShape="0">
              <a:srgbClr val="000000">
                <a:alpha val="43000"/>
              </a:srgbClr>
            </a:outerShdw>
          </a:effectLst>
        </p:spPr>
      </p:pic>
      <p:pic>
        <p:nvPicPr>
          <p:cNvPr id="125" name="124 Resim" descr="k2.jpg"/>
          <p:cNvPicPr>
            <a:picLocks noChangeAspect="1"/>
          </p:cNvPicPr>
          <p:nvPr/>
        </p:nvPicPr>
        <p:blipFill>
          <a:blip r:embed="rId6" cstate="print"/>
          <a:stretch>
            <a:fillRect/>
          </a:stretch>
        </p:blipFill>
        <p:spPr>
          <a:xfrm>
            <a:off x="4981385" y="3309585"/>
            <a:ext cx="1739792" cy="1411278"/>
          </a:xfrm>
          <a:prstGeom prst="round2DiagRect">
            <a:avLst>
              <a:gd name="adj1" fmla="val 16667"/>
              <a:gd name="adj2" fmla="val 0"/>
            </a:avLst>
          </a:prstGeom>
          <a:ln w="50800" cap="sq">
            <a:solidFill>
              <a:srgbClr val="FFFFFF"/>
            </a:solidFill>
            <a:miter lim="800000"/>
          </a:ln>
          <a:effectLst>
            <a:outerShdw blurRad="254000" algn="tl" rotWithShape="0">
              <a:srgbClr val="000000">
                <a:alpha val="43000"/>
              </a:srgbClr>
            </a:outerShdw>
          </a:effectLst>
        </p:spPr>
      </p:pic>
      <p:pic>
        <p:nvPicPr>
          <p:cNvPr id="128" name="127 Resim" descr="k3.jpg"/>
          <p:cNvPicPr>
            <a:picLocks noChangeAspect="1"/>
          </p:cNvPicPr>
          <p:nvPr/>
        </p:nvPicPr>
        <p:blipFill>
          <a:blip r:embed="rId7" cstate="print"/>
          <a:stretch>
            <a:fillRect/>
          </a:stretch>
        </p:blipFill>
        <p:spPr>
          <a:xfrm>
            <a:off x="504678" y="3309585"/>
            <a:ext cx="1739792" cy="1411278"/>
          </a:xfrm>
          <a:prstGeom prst="round2DiagRect">
            <a:avLst>
              <a:gd name="adj1" fmla="val 16667"/>
              <a:gd name="adj2" fmla="val 0"/>
            </a:avLst>
          </a:prstGeom>
          <a:ln w="50800" cap="sq">
            <a:solidFill>
              <a:srgbClr val="FFFFFF"/>
            </a:solidFill>
            <a:miter lim="800000"/>
          </a:ln>
          <a:effectLst>
            <a:outerShdw blurRad="254000" algn="tl" rotWithShape="0">
              <a:srgbClr val="000000">
                <a:alpha val="43000"/>
              </a:srgbClr>
            </a:outerShdw>
          </a:effectLst>
        </p:spPr>
      </p:pic>
      <p:sp>
        <p:nvSpPr>
          <p:cNvPr id="129" name="Text Box 10"/>
          <p:cNvSpPr txBox="1">
            <a:spLocks noChangeArrowheads="1"/>
          </p:cNvSpPr>
          <p:nvPr/>
        </p:nvSpPr>
        <p:spPr bwMode="auto">
          <a:xfrm>
            <a:off x="37846" y="4853891"/>
            <a:ext cx="9467729" cy="768448"/>
          </a:xfrm>
          <a:prstGeom prst="rect">
            <a:avLst/>
          </a:prstGeom>
          <a:noFill/>
          <a:ln>
            <a:noFill/>
          </a:ln>
          <a:effectLst>
            <a:outerShdw dist="35921" dir="2700000" algn="ctr" rotWithShape="0">
              <a:schemeClr val="tx1">
                <a:alpha val="50000"/>
              </a:schemeClr>
            </a:outerShdw>
          </a:effectLst>
          <a:extLst/>
        </p:spPr>
        <p:txBody>
          <a:bodyPr wrap="square" lIns="144000"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hangingPunct="1">
              <a:defRPr/>
            </a:pP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AĞUSTOS - 2015</a:t>
            </a:r>
          </a:p>
        </p:txBody>
      </p:sp>
      <p:sp>
        <p:nvSpPr>
          <p:cNvPr id="132" name="Rectangle 1"/>
          <p:cNvSpPr/>
          <p:nvPr/>
        </p:nvSpPr>
        <p:spPr>
          <a:xfrm>
            <a:off x="3181128" y="2400431"/>
            <a:ext cx="3181162" cy="494954"/>
          </a:xfrm>
          <a:prstGeom prst="rect">
            <a:avLst/>
          </a:prstGeom>
        </p:spPr>
        <p:txBody>
          <a:bodyPr wrap="square" lIns="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kumimoji="1" lang="tr-TR" sz="32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Arial Black" pitchFamily="34" charset="0"/>
              </a:rPr>
              <a:t>BRİFİNG</a:t>
            </a:r>
            <a:endParaRPr kumimoji="1" lang="tr-TR" sz="32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Arial Black" pitchFamily="34" charset="0"/>
            </a:endParaRPr>
          </a:p>
        </p:txBody>
      </p:sp>
      <p:pic>
        <p:nvPicPr>
          <p:cNvPr id="20" name="Picture 6" descr="http://t2.gstatic.com/images?q=tbn:ANd9GcRS3A2GdsiA2M6LMHW-cckZCCpv7ducmVN3HLOW-w-aLlGDAtg8oBPBKkn1uw"/>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542888" y="1471638"/>
            <a:ext cx="1188475" cy="1279704"/>
          </a:xfrm>
          <a:prstGeom prst="round2DiagRect">
            <a:avLst>
              <a:gd name="adj1" fmla="val 0"/>
              <a:gd name="adj2" fmla="val 18644"/>
            </a:avLst>
          </a:prstGeom>
          <a:ln w="28575" cap="sq">
            <a:solidFill>
              <a:srgbClr val="FFFFFF"/>
            </a:solidFill>
            <a:miter lim="800000"/>
          </a:ln>
          <a:effectLst>
            <a:outerShdw blurRad="254000" algn="tl" rotWithShape="0">
              <a:srgbClr val="000000">
                <a:alpha val="43000"/>
              </a:srgbClr>
            </a:outerShdw>
          </a:effectLst>
        </p:spPr>
      </p:pic>
      <p:pic>
        <p:nvPicPr>
          <p:cNvPr id="7" name="Resim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5039" y="1347381"/>
            <a:ext cx="1406205" cy="1396892"/>
          </a:xfrm>
          <a:prstGeom prst="ellipse">
            <a:avLst/>
          </a:prstGeom>
          <a:ln w="63500" cap="rnd">
            <a:solidFill>
              <a:srgbClr val="333333"/>
            </a:solidFill>
          </a:ln>
          <a:effectLst>
            <a:glow>
              <a:schemeClr val="accent1"/>
            </a:glow>
            <a:outerShdw blurRad="381000" dist="292100" dir="5400000" sx="-80000" sy="-18000" rotWithShape="0">
              <a:srgbClr val="000000">
                <a:alpha val="22000"/>
              </a:srgbClr>
            </a:outerShdw>
            <a:reflection endPos="0" dir="5400000" sy="-100000" algn="bl" rotWithShape="0"/>
            <a:softEdge rad="1193800"/>
          </a:effectLst>
          <a:scene3d>
            <a:camera prst="orthographicFront"/>
            <a:lightRig rig="contrasting" dir="t">
              <a:rot lat="0" lon="0" rev="3000000"/>
            </a:lightRig>
          </a:scene3d>
          <a:sp3d contourW="7620">
            <a:bevelT w="95250" h="31750"/>
            <a:contourClr>
              <a:srgbClr val="333333"/>
            </a:contourClr>
          </a:sp3d>
        </p:spPr>
      </p:pic>
      <p:pic>
        <p:nvPicPr>
          <p:cNvPr id="8" name="Resim 7"/>
          <p:cNvPicPr>
            <a:picLocks noChangeAspect="1"/>
          </p:cNvPicPr>
          <p:nvPr/>
        </p:nvPicPr>
        <p:blipFill>
          <a:blip r:embed="rId10"/>
          <a:stretch>
            <a:fillRect/>
          </a:stretch>
        </p:blipFill>
        <p:spPr>
          <a:xfrm>
            <a:off x="7248760" y="3240558"/>
            <a:ext cx="1950455" cy="1480305"/>
          </a:xfrm>
          <a:prstGeom prst="roundRect">
            <a:avLst>
              <a:gd name="adj" fmla="val 32479"/>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style>
          <a:lnRef idx="3">
            <a:schemeClr val="lt1"/>
          </a:lnRef>
          <a:fillRef idx="1">
            <a:schemeClr val="accent1"/>
          </a:fillRef>
          <a:effectRef idx="1">
            <a:schemeClr val="accent1"/>
          </a:effectRef>
          <a:fontRef idx="minor">
            <a:schemeClr val="lt1"/>
          </a:fontRef>
        </p:style>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430463" y="1509897"/>
            <a:ext cx="7038975" cy="425114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 name="1 Dikdörtgen"/>
          <p:cNvSpPr/>
          <p:nvPr/>
        </p:nvSpPr>
        <p:spPr>
          <a:xfrm>
            <a:off x="-33" y="640100"/>
            <a:ext cx="4142908"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3" name="2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4"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5" name="1 Başlık"/>
          <p:cNvSpPr txBox="1">
            <a:spLocks/>
          </p:cNvSpPr>
          <p:nvPr/>
        </p:nvSpPr>
        <p:spPr bwMode="auto">
          <a:xfrm rot="5400000">
            <a:off x="1681372" y="-662965"/>
            <a:ext cx="40322" cy="3403071"/>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dirty="0">
              <a:latin typeface="+mn-lt"/>
            </a:endParaRPr>
          </a:p>
        </p:txBody>
      </p:sp>
      <p:pic>
        <p:nvPicPr>
          <p:cNvPr id="9"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10" name="1 Başlık"/>
          <p:cNvSpPr txBox="1">
            <a:spLocks/>
          </p:cNvSpPr>
          <p:nvPr/>
        </p:nvSpPr>
        <p:spPr bwMode="auto">
          <a:xfrm rot="5400000">
            <a:off x="1681372" y="-662965"/>
            <a:ext cx="40322" cy="3403071"/>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dirty="0">
              <a:latin typeface="+mn-lt"/>
            </a:endParaRPr>
          </a:p>
        </p:txBody>
      </p:sp>
      <p:sp>
        <p:nvSpPr>
          <p:cNvPr id="14" name="13 Dikdörtgen"/>
          <p:cNvSpPr/>
          <p:nvPr/>
        </p:nvSpPr>
        <p:spPr>
          <a:xfrm>
            <a:off x="38530" y="640100"/>
            <a:ext cx="9430908" cy="546698"/>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400" b="1" i="1" dirty="0" smtClean="0">
                <a:solidFill>
                  <a:schemeClr val="tx1"/>
                </a:solidFill>
                <a:effectLst>
                  <a:outerShdw blurRad="38100" dist="38100" dir="2700000" algn="tl">
                    <a:srgbClr val="1F497D"/>
                  </a:outerShdw>
                </a:effectLst>
                <a:latin typeface="Calibri" pitchFamily="34" charset="0"/>
              </a:rPr>
              <a:t>          MERKEZİ SINAV İSTATİSTİKLERİ</a:t>
            </a:r>
          </a:p>
        </p:txBody>
      </p:sp>
      <p:sp>
        <p:nvSpPr>
          <p:cNvPr id="13"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GÜLYALI KAYMAKAMLIĞI</a:t>
            </a: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12" name="11 Dikdörtgen"/>
          <p:cNvSpPr/>
          <p:nvPr/>
        </p:nvSpPr>
        <p:spPr>
          <a:xfrm>
            <a:off x="3582591" y="1132440"/>
            <a:ext cx="1484529" cy="461665"/>
          </a:xfrm>
          <a:prstGeom prst="rect">
            <a:avLst/>
          </a:prstGeom>
        </p:spPr>
        <p:txBody>
          <a:bodyPr wrap="square">
            <a:spAutoFit/>
          </a:bodyPr>
          <a:lstStyle/>
          <a:p>
            <a:pPr algn="ctr">
              <a:defRPr/>
            </a:pPr>
            <a:r>
              <a:rPr lang="tr-TR" sz="2400" b="1" i="1" dirty="0" smtClean="0">
                <a:solidFill>
                  <a:srgbClr val="FF0000"/>
                </a:solidFill>
                <a:latin typeface="Calibri" pitchFamily="34" charset="0"/>
              </a:rPr>
              <a:t>TEOG</a:t>
            </a:r>
          </a:p>
        </p:txBody>
      </p:sp>
      <p:pic>
        <p:nvPicPr>
          <p:cNvPr id="12290" name="Picture 2" descr="http://www.bahcebitkileri.org/wp-content/uploads/2010/10/bitki-koruma-sinav-sorulari-ve-cevaplari.jpg"/>
          <p:cNvPicPr>
            <a:picLocks noChangeAspect="1" noChangeArrowheads="1"/>
          </p:cNvPicPr>
          <p:nvPr/>
        </p:nvPicPr>
        <p:blipFill>
          <a:blip r:embed="rId3" cstate="print"/>
          <a:srcRect/>
          <a:stretch>
            <a:fillRect/>
          </a:stretch>
        </p:blipFill>
        <p:spPr bwMode="auto">
          <a:xfrm>
            <a:off x="73946" y="1680273"/>
            <a:ext cx="2219415" cy="3792534"/>
          </a:xfrm>
          <a:prstGeom prst="round2DiagRect">
            <a:avLst>
              <a:gd name="adj1" fmla="val 0"/>
              <a:gd name="adj2" fmla="val 25485"/>
            </a:avLst>
          </a:prstGeom>
          <a:ln w="38100" cap="sq">
            <a:solidFill>
              <a:srgbClr val="FFFFFF"/>
            </a:solidFill>
            <a:miter lim="800000"/>
          </a:ln>
          <a:effectLst>
            <a:outerShdw blurRad="254000" algn="tl" rotWithShape="0">
              <a:srgbClr val="000000">
                <a:alpha val="43000"/>
              </a:srgbClr>
            </a:outerShdw>
          </a:effectLst>
        </p:spPr>
      </p:pic>
      <p:graphicFrame>
        <p:nvGraphicFramePr>
          <p:cNvPr id="6" name="Tablo 5"/>
          <p:cNvGraphicFramePr>
            <a:graphicFrameLocks noGrp="1"/>
          </p:cNvGraphicFramePr>
          <p:nvPr>
            <p:extLst>
              <p:ext uri="{D42A27DB-BD31-4B8C-83A1-F6EECF244321}">
                <p14:modId xmlns:p14="http://schemas.microsoft.com/office/powerpoint/2010/main" val="4007275518"/>
              </p:ext>
            </p:extLst>
          </p:nvPr>
        </p:nvGraphicFramePr>
        <p:xfrm>
          <a:off x="2574475" y="1572236"/>
          <a:ext cx="6696747" cy="4116595"/>
        </p:xfrm>
        <a:graphic>
          <a:graphicData uri="http://schemas.openxmlformats.org/drawingml/2006/table">
            <a:tbl>
              <a:tblPr>
                <a:tableStyleId>{5C22544A-7EE6-4342-B048-85BDC9FD1C3A}</a:tableStyleId>
              </a:tblPr>
              <a:tblGrid>
                <a:gridCol w="744083"/>
                <a:gridCol w="744083"/>
                <a:gridCol w="744083"/>
                <a:gridCol w="744083"/>
                <a:gridCol w="744083"/>
                <a:gridCol w="744083"/>
                <a:gridCol w="744083"/>
                <a:gridCol w="744083"/>
                <a:gridCol w="744083"/>
              </a:tblGrid>
              <a:tr h="453369">
                <a:tc rowSpan="3">
                  <a:txBody>
                    <a:bodyPr/>
                    <a:lstStyle/>
                    <a:p>
                      <a:pPr algn="ctr" fontAlgn="ctr"/>
                      <a:r>
                        <a:rPr lang="tr-TR" sz="1200" u="none" strike="noStrike">
                          <a:effectLst/>
                        </a:rPr>
                        <a:t> </a:t>
                      </a:r>
                      <a:endParaRPr lang="tr-TR" sz="1200" b="1" i="0" u="none" strike="noStrike">
                        <a:solidFill>
                          <a:srgbClr val="000000"/>
                        </a:solidFill>
                        <a:effectLst/>
                        <a:latin typeface="Calibri" panose="020F0502020204030204" pitchFamily="34" charset="0"/>
                      </a:endParaRPr>
                    </a:p>
                  </a:txBody>
                  <a:tcPr marL="9525" marR="9525" marT="9525" marB="0" anchor="ctr"/>
                </a:tc>
                <a:tc gridSpan="4">
                  <a:txBody>
                    <a:bodyPr/>
                    <a:lstStyle/>
                    <a:p>
                      <a:pPr algn="ctr" fontAlgn="ctr"/>
                      <a:r>
                        <a:rPr lang="tr-TR" sz="2800" b="1" u="none" strike="noStrike" dirty="0">
                          <a:effectLst/>
                        </a:rPr>
                        <a:t>2014-2015 Yılı</a:t>
                      </a:r>
                      <a:endParaRPr lang="tr-TR" sz="2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2800" b="1" u="none" strike="noStrike">
                          <a:effectLst/>
                        </a:rPr>
                        <a:t>2013-2014 Yılı</a:t>
                      </a:r>
                      <a:endParaRPr lang="tr-TR" sz="28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r>
              <a:tr h="259068">
                <a:tc vMerge="1">
                  <a:txBody>
                    <a:bodyPr/>
                    <a:lstStyle/>
                    <a:p>
                      <a:endParaRPr lang="tr-TR"/>
                    </a:p>
                  </a:txBody>
                  <a:tcPr/>
                </a:tc>
                <a:tc gridSpan="2">
                  <a:txBody>
                    <a:bodyPr/>
                    <a:lstStyle/>
                    <a:p>
                      <a:pPr algn="ctr" fontAlgn="ctr"/>
                      <a:r>
                        <a:rPr lang="tr-TR" sz="1100" b="1" u="none" strike="noStrike" dirty="0">
                          <a:effectLst/>
                        </a:rPr>
                        <a:t>1.Sınav</a:t>
                      </a:r>
                      <a:endParaRPr lang="tr-TR"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gridSpan="2">
                  <a:txBody>
                    <a:bodyPr/>
                    <a:lstStyle/>
                    <a:p>
                      <a:pPr algn="ctr" fontAlgn="ctr"/>
                      <a:r>
                        <a:rPr lang="tr-TR" sz="1100" b="1" u="none" strike="noStrike" dirty="0">
                          <a:effectLst/>
                        </a:rPr>
                        <a:t>2.Sınav</a:t>
                      </a:r>
                      <a:endParaRPr lang="tr-TR"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gridSpan="2">
                  <a:txBody>
                    <a:bodyPr/>
                    <a:lstStyle/>
                    <a:p>
                      <a:pPr algn="ctr" fontAlgn="ctr"/>
                      <a:r>
                        <a:rPr lang="tr-TR" sz="1100" b="1" u="none" strike="noStrike">
                          <a:effectLst/>
                        </a:rPr>
                        <a:t>1.Sınav</a:t>
                      </a:r>
                      <a:endParaRPr lang="tr-TR"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gridSpan="2">
                  <a:txBody>
                    <a:bodyPr/>
                    <a:lstStyle/>
                    <a:p>
                      <a:pPr algn="ctr" fontAlgn="ctr"/>
                      <a:r>
                        <a:rPr lang="tr-TR" sz="1100" b="1" u="none" strike="noStrike">
                          <a:effectLst/>
                        </a:rPr>
                        <a:t>2.Sınav</a:t>
                      </a:r>
                      <a:endParaRPr lang="tr-TR"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r>
              <a:tr h="660624">
                <a:tc vMerge="1">
                  <a:txBody>
                    <a:bodyPr/>
                    <a:lstStyle/>
                    <a:p>
                      <a:endParaRPr lang="tr-TR"/>
                    </a:p>
                  </a:txBody>
                  <a:tcPr/>
                </a:tc>
                <a:tc>
                  <a:txBody>
                    <a:bodyPr/>
                    <a:lstStyle/>
                    <a:p>
                      <a:pPr algn="ctr" fontAlgn="ctr"/>
                      <a:r>
                        <a:rPr lang="tr-TR" sz="1100" b="1" u="none" strike="noStrike" dirty="0">
                          <a:effectLst/>
                        </a:rPr>
                        <a:t>Puan Ortalaması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100" b="1" u="none" strike="noStrike">
                          <a:effectLst/>
                        </a:rPr>
                        <a:t>Doğru Ortalaması</a:t>
                      </a:r>
                      <a:endParaRPr lang="tr-T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100" b="1" u="none" strike="noStrike" dirty="0">
                          <a:effectLst/>
                        </a:rPr>
                        <a:t>Puan Ortalaması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100" b="1" u="none" strike="noStrike" dirty="0">
                          <a:effectLst/>
                        </a:rPr>
                        <a:t>Doğru Ortalaması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100" b="1" u="none" strike="noStrike" dirty="0">
                          <a:effectLst/>
                        </a:rPr>
                        <a:t>Puan Ortalaması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100" b="1" u="none" strike="noStrike" dirty="0">
                          <a:effectLst/>
                        </a:rPr>
                        <a:t>Doğru Ortalaması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100" b="1" u="none" strike="noStrike" dirty="0">
                          <a:effectLst/>
                        </a:rPr>
                        <a:t>Puan Ortalaması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100" b="1" u="none" strike="noStrike" dirty="0">
                          <a:effectLst/>
                        </a:rPr>
                        <a:t>Doğru Ortalaması</a:t>
                      </a:r>
                      <a:endParaRPr lang="tr-TR" sz="1100" b="1" i="0" u="none" strike="noStrike" dirty="0">
                        <a:solidFill>
                          <a:srgbClr val="000000"/>
                        </a:solidFill>
                        <a:effectLst/>
                        <a:latin typeface="Calibri" panose="020F0502020204030204" pitchFamily="34" charset="0"/>
                      </a:endParaRPr>
                    </a:p>
                  </a:txBody>
                  <a:tcPr marL="9525" marR="9525" marT="9525" marB="0" anchor="ctr"/>
                </a:tc>
              </a:tr>
              <a:tr h="388602">
                <a:tc>
                  <a:txBody>
                    <a:bodyPr/>
                    <a:lstStyle/>
                    <a:p>
                      <a:pPr algn="l" fontAlgn="ctr"/>
                      <a:r>
                        <a:rPr lang="tr-TR" sz="1400" b="1" u="none" strike="noStrike" dirty="0">
                          <a:effectLst/>
                        </a:rPr>
                        <a:t>Türkçe</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58,47</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11,69</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65,22</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13,04</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65,64</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13,13</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69,90</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13,98</a:t>
                      </a:r>
                      <a:endParaRPr lang="tr-TR" sz="1400" b="1" i="0" u="none" strike="noStrike">
                        <a:solidFill>
                          <a:srgbClr val="000000"/>
                        </a:solidFill>
                        <a:effectLst/>
                        <a:latin typeface="Calibri" panose="020F0502020204030204" pitchFamily="34" charset="0"/>
                      </a:endParaRPr>
                    </a:p>
                  </a:txBody>
                  <a:tcPr marL="9525" marR="9525" marT="9525" marB="0" anchor="ctr"/>
                </a:tc>
              </a:tr>
              <a:tr h="272022">
                <a:tc>
                  <a:txBody>
                    <a:bodyPr/>
                    <a:lstStyle/>
                    <a:p>
                      <a:pPr algn="l" fontAlgn="b"/>
                      <a:r>
                        <a:rPr lang="tr-TR" sz="1200" b="1" u="none" strike="noStrike" dirty="0">
                          <a:effectLst/>
                        </a:rPr>
                        <a:t>Matematik</a:t>
                      </a:r>
                      <a:endParaRPr lang="tr-TR"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tr-TR" sz="1400" b="1" u="none" strike="noStrike" dirty="0">
                          <a:effectLst/>
                        </a:rPr>
                        <a:t>43,36</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8,67</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46,98</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9,31</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50,88</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10,18</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48,81</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9,76</a:t>
                      </a:r>
                      <a:endParaRPr lang="tr-TR" sz="1400" b="1" i="0" u="none" strike="noStrike">
                        <a:solidFill>
                          <a:srgbClr val="000000"/>
                        </a:solidFill>
                        <a:effectLst/>
                        <a:latin typeface="Calibri" panose="020F0502020204030204" pitchFamily="34" charset="0"/>
                      </a:endParaRPr>
                    </a:p>
                  </a:txBody>
                  <a:tcPr marL="9525" marR="9525" marT="9525" marB="0" anchor="ctr"/>
                </a:tc>
              </a:tr>
              <a:tr h="468914">
                <a:tc>
                  <a:txBody>
                    <a:bodyPr/>
                    <a:lstStyle/>
                    <a:p>
                      <a:pPr algn="l" fontAlgn="b"/>
                      <a:r>
                        <a:rPr lang="tr-TR" sz="1200" b="1" u="none" strike="noStrike">
                          <a:effectLst/>
                        </a:rPr>
                        <a:t>Fen ve </a:t>
                      </a:r>
                      <a:br>
                        <a:rPr lang="tr-TR" sz="1200" b="1" u="none" strike="noStrike">
                          <a:effectLst/>
                        </a:rPr>
                      </a:br>
                      <a:r>
                        <a:rPr lang="tr-TR" sz="1200" b="1" u="none" strike="noStrike">
                          <a:effectLst/>
                        </a:rPr>
                        <a:t>Teknoloji</a:t>
                      </a:r>
                      <a:endParaRPr lang="tr-TR"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tr-TR" sz="1400" b="1" u="none" strike="noStrike" dirty="0">
                          <a:effectLst/>
                        </a:rPr>
                        <a:t>56,24</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dirty="0">
                          <a:effectLst/>
                        </a:rPr>
                        <a:t>11,25</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54,01</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10,80</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59,91</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11,98</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55,30</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11,06</a:t>
                      </a:r>
                      <a:endParaRPr lang="tr-TR" sz="1400" b="1" i="0" u="none" strike="noStrike">
                        <a:solidFill>
                          <a:srgbClr val="000000"/>
                        </a:solidFill>
                        <a:effectLst/>
                        <a:latin typeface="Calibri" panose="020F0502020204030204" pitchFamily="34" charset="0"/>
                      </a:endParaRPr>
                    </a:p>
                  </a:txBody>
                  <a:tcPr marL="9525" marR="9525" marT="9525" marB="0" anchor="ctr"/>
                </a:tc>
              </a:tr>
              <a:tr h="272022">
                <a:tc>
                  <a:txBody>
                    <a:bodyPr/>
                    <a:lstStyle/>
                    <a:p>
                      <a:pPr algn="l" fontAlgn="b"/>
                      <a:r>
                        <a:rPr lang="tr-TR" sz="1200" b="1" u="none" strike="noStrike">
                          <a:effectLst/>
                        </a:rPr>
                        <a:t>İnkılap</a:t>
                      </a:r>
                      <a:endParaRPr lang="tr-TR"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tr-TR" sz="1400" b="1" u="none" strike="noStrike">
                          <a:effectLst/>
                        </a:rPr>
                        <a:t>53,14</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dirty="0">
                          <a:effectLst/>
                        </a:rPr>
                        <a:t>10,63</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58,60</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11,81</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58,17</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b="1" u="none" strike="noStrike">
                          <a:effectLst/>
                        </a:rPr>
                        <a:t>11,63</a:t>
                      </a:r>
                      <a:endParaRPr lang="tr-TR"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tr-TR" sz="1200" b="1" u="none" strike="noStrike">
                          <a:effectLst/>
                        </a:rPr>
                        <a:t>61,35</a:t>
                      </a:r>
                      <a:endParaRPr lang="tr-T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200" b="1" u="none" strike="noStrike">
                          <a:effectLst/>
                        </a:rPr>
                        <a:t>12,27</a:t>
                      </a:r>
                      <a:endParaRPr lang="tr-TR" sz="1200" b="1" i="0" u="none" strike="noStrike">
                        <a:solidFill>
                          <a:srgbClr val="000000"/>
                        </a:solidFill>
                        <a:effectLst/>
                        <a:latin typeface="Calibri" panose="020F0502020204030204" pitchFamily="34" charset="0"/>
                      </a:endParaRPr>
                    </a:p>
                  </a:txBody>
                  <a:tcPr marL="9525" marR="9525" marT="9525" marB="0" anchor="ctr"/>
                </a:tc>
              </a:tr>
              <a:tr h="272022">
                <a:tc>
                  <a:txBody>
                    <a:bodyPr/>
                    <a:lstStyle/>
                    <a:p>
                      <a:pPr algn="l" fontAlgn="b"/>
                      <a:r>
                        <a:rPr lang="tr-TR" sz="1200" b="1" u="none" strike="noStrike">
                          <a:effectLst/>
                        </a:rPr>
                        <a:t>İngilizce</a:t>
                      </a:r>
                      <a:endParaRPr lang="tr-TR"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tr-TR" sz="1400" b="1" u="none" strike="noStrike">
                          <a:effectLst/>
                        </a:rPr>
                        <a:t>52,79</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10,56</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dirty="0">
                          <a:effectLst/>
                        </a:rPr>
                        <a:t>52,03</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10,41</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44,86</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8,97</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50,34</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10,07</a:t>
                      </a:r>
                      <a:endParaRPr lang="tr-TR" sz="1400" b="1" i="0" u="none" strike="noStrike">
                        <a:solidFill>
                          <a:srgbClr val="000000"/>
                        </a:solidFill>
                        <a:effectLst/>
                        <a:latin typeface="Calibri" panose="020F0502020204030204" pitchFamily="34" charset="0"/>
                      </a:endParaRPr>
                    </a:p>
                  </a:txBody>
                  <a:tcPr marL="9525" marR="9525" marT="9525" marB="0" anchor="ctr"/>
                </a:tc>
              </a:tr>
              <a:tr h="518137">
                <a:tc>
                  <a:txBody>
                    <a:bodyPr/>
                    <a:lstStyle/>
                    <a:p>
                      <a:pPr algn="l" fontAlgn="b"/>
                      <a:r>
                        <a:rPr lang="tr-TR" sz="1200" b="1" u="none" strike="noStrike" dirty="0">
                          <a:effectLst/>
                        </a:rPr>
                        <a:t>Din </a:t>
                      </a:r>
                      <a:br>
                        <a:rPr lang="tr-TR" sz="1200" b="1" u="none" strike="noStrike" dirty="0">
                          <a:effectLst/>
                        </a:rPr>
                      </a:br>
                      <a:r>
                        <a:rPr lang="tr-TR" sz="1200" b="1" u="none" strike="noStrike" dirty="0">
                          <a:effectLst/>
                        </a:rPr>
                        <a:t>Kültürü</a:t>
                      </a:r>
                      <a:endParaRPr lang="tr-TR"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tr-TR" sz="1400" b="1" u="none" strike="noStrike">
                          <a:effectLst/>
                        </a:rPr>
                        <a:t>80,76</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16,15</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a:effectLst/>
                        </a:rPr>
                        <a:t>76,54</a:t>
                      </a:r>
                      <a:endParaRPr lang="tr-T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dirty="0">
                          <a:effectLst/>
                        </a:rPr>
                        <a:t>15,31</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dirty="0">
                          <a:effectLst/>
                        </a:rPr>
                        <a:t>65,62</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dirty="0">
                          <a:effectLst/>
                        </a:rPr>
                        <a:t>13,12</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dirty="0">
                          <a:effectLst/>
                        </a:rPr>
                        <a:t>66,65</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1" u="none" strike="noStrike" dirty="0">
                          <a:effectLst/>
                        </a:rPr>
                        <a:t>13,33</a:t>
                      </a:r>
                      <a:endParaRPr lang="tr-TR" sz="1400" b="1" i="0" u="none" strike="noStrike" dirty="0">
                        <a:solidFill>
                          <a:srgbClr val="000000"/>
                        </a:solidFill>
                        <a:effectLst/>
                        <a:latin typeface="Calibri" panose="020F0502020204030204" pitchFamily="34" charset="0"/>
                      </a:endParaRPr>
                    </a:p>
                  </a:txBody>
                  <a:tcPr marL="9525" marR="9525" marT="9525" marB="0" anchor="ctr"/>
                </a:tc>
              </a:tr>
              <a:tr h="551815">
                <a:tc>
                  <a:txBody>
                    <a:bodyPr/>
                    <a:lstStyle/>
                    <a:p>
                      <a:pPr algn="l" fontAlgn="b"/>
                      <a:r>
                        <a:rPr lang="tr-TR" sz="1050" b="1" u="none" strike="noStrike" dirty="0">
                          <a:effectLst/>
                        </a:rPr>
                        <a:t>İL</a:t>
                      </a:r>
                      <a:br>
                        <a:rPr lang="tr-TR" sz="1050" b="1" u="none" strike="noStrike" dirty="0">
                          <a:effectLst/>
                        </a:rPr>
                      </a:br>
                      <a:r>
                        <a:rPr lang="tr-TR" sz="1050" b="1" u="none" strike="noStrike" dirty="0">
                          <a:effectLst/>
                        </a:rPr>
                        <a:t>SIRALAMASI</a:t>
                      </a:r>
                      <a:endParaRPr lang="tr-TR" sz="1050" b="1" i="0" u="none" strike="noStrike" dirty="0">
                        <a:solidFill>
                          <a:srgbClr val="000000"/>
                        </a:solidFill>
                        <a:effectLst/>
                        <a:latin typeface="Calibri" panose="020F0502020204030204" pitchFamily="34" charset="0"/>
                      </a:endParaRPr>
                    </a:p>
                  </a:txBody>
                  <a:tcPr marL="9525" marR="9525" marT="9525" marB="0" anchor="b"/>
                </a:tc>
                <a:tc gridSpan="4">
                  <a:txBody>
                    <a:bodyPr/>
                    <a:lstStyle/>
                    <a:p>
                      <a:pPr algn="ctr" fontAlgn="b"/>
                      <a:r>
                        <a:rPr lang="tr-TR" sz="2600" u="none" strike="noStrike" dirty="0">
                          <a:effectLst/>
                        </a:rPr>
                        <a:t>8</a:t>
                      </a:r>
                      <a:endParaRPr lang="tr-TR" sz="2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2600" u="none" strike="noStrike" dirty="0">
                          <a:effectLst/>
                        </a:rPr>
                        <a:t>2</a:t>
                      </a:r>
                      <a:endParaRPr lang="tr-TR" sz="2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9529206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1758239" y="4969784"/>
            <a:ext cx="5860628" cy="627319"/>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7" name="16 Dikdörtgen"/>
          <p:cNvSpPr/>
          <p:nvPr/>
        </p:nvSpPr>
        <p:spPr>
          <a:xfrm>
            <a:off x="4216856" y="2800504"/>
            <a:ext cx="5030674" cy="182918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6" name="15 Dikdörtgen"/>
          <p:cNvSpPr/>
          <p:nvPr/>
        </p:nvSpPr>
        <p:spPr>
          <a:xfrm>
            <a:off x="147931" y="2800505"/>
            <a:ext cx="3994947" cy="136025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5" name="14 Dikdörtgen"/>
          <p:cNvSpPr/>
          <p:nvPr/>
        </p:nvSpPr>
        <p:spPr>
          <a:xfrm>
            <a:off x="147928" y="1120190"/>
            <a:ext cx="9099602" cy="1600299"/>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0" name="129 Dikdörtgen"/>
          <p:cNvSpPr/>
          <p:nvPr/>
        </p:nvSpPr>
        <p:spPr>
          <a:xfrm>
            <a:off x="-33" y="640100"/>
            <a:ext cx="1775532"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23" name="Rectangle 1"/>
          <p:cNvSpPr/>
          <p:nvPr/>
        </p:nvSpPr>
        <p:spPr>
          <a:xfrm>
            <a:off x="241639" y="652009"/>
            <a:ext cx="3033201" cy="369332"/>
          </a:xfrm>
          <a:prstGeom prst="rect">
            <a:avLst/>
          </a:prstGeom>
        </p:spPr>
        <p:txBody>
          <a:bodyPr lIns="0">
            <a:spAutoFit/>
          </a:bodyPr>
          <a:lstStyle/>
          <a:p>
            <a:pPr fontAlgn="auto">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cs typeface="+mn-cs"/>
              </a:rPr>
              <a:t>TAŞIMA</a:t>
            </a: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cs typeface="+mn-cs"/>
            </a:endParaRPr>
          </a:p>
        </p:txBody>
      </p:sp>
      <p:sp>
        <p:nvSpPr>
          <p:cNvPr id="134" name="133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pic>
        <p:nvPicPr>
          <p:cNvPr id="20490"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20491"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129" name="1 Başlık"/>
          <p:cNvSpPr txBox="1">
            <a:spLocks/>
          </p:cNvSpPr>
          <p:nvPr/>
        </p:nvSpPr>
        <p:spPr bwMode="auto">
          <a:xfrm rot="5400000">
            <a:off x="793606" y="213915"/>
            <a:ext cx="40322" cy="1627540"/>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a:latin typeface="+mn-lt"/>
              <a:cs typeface="+mn-cs"/>
            </a:endParaRPr>
          </a:p>
        </p:txBody>
      </p:sp>
      <p:graphicFrame>
        <p:nvGraphicFramePr>
          <p:cNvPr id="2" name="Tablo 1"/>
          <p:cNvGraphicFramePr>
            <a:graphicFrameLocks noGrp="1"/>
          </p:cNvGraphicFramePr>
          <p:nvPr>
            <p:extLst>
              <p:ext uri="{D42A27DB-BD31-4B8C-83A1-F6EECF244321}">
                <p14:modId xmlns:p14="http://schemas.microsoft.com/office/powerpoint/2010/main" val="4209842269"/>
              </p:ext>
            </p:extLst>
          </p:nvPr>
        </p:nvGraphicFramePr>
        <p:xfrm>
          <a:off x="221906" y="1200205"/>
          <a:ext cx="8951647" cy="1467367"/>
        </p:xfrm>
        <a:graphic>
          <a:graphicData uri="http://schemas.openxmlformats.org/drawingml/2006/table">
            <a:tbl>
              <a:tblPr firstRow="1" firstCol="1" bandRow="1">
                <a:tableStyleId>{5940675A-B579-460E-94D1-54222C63F5DA}</a:tableStyleId>
              </a:tblPr>
              <a:tblGrid>
                <a:gridCol w="1035730"/>
                <a:gridCol w="1388251"/>
                <a:gridCol w="831164"/>
                <a:gridCol w="961747"/>
                <a:gridCol w="1135753"/>
                <a:gridCol w="787740"/>
                <a:gridCol w="961747"/>
                <a:gridCol w="1179176"/>
                <a:gridCol w="670339"/>
              </a:tblGrid>
              <a:tr h="231627">
                <a:tc gridSpan="9">
                  <a:txBody>
                    <a:bodyPr/>
                    <a:lstStyle/>
                    <a:p>
                      <a:pPr algn="ctr">
                        <a:lnSpc>
                          <a:spcPct val="115000"/>
                        </a:lnSpc>
                        <a:spcAft>
                          <a:spcPts val="1000"/>
                        </a:spcAft>
                      </a:pPr>
                      <a:r>
                        <a:rPr lang="tr-TR" sz="1300" dirty="0" smtClean="0">
                          <a:solidFill>
                            <a:srgbClr val="FF0000"/>
                          </a:solidFill>
                          <a:effectLst/>
                          <a:latin typeface="Calibri"/>
                          <a:ea typeface="Calibri"/>
                          <a:cs typeface="Times New Roman"/>
                        </a:rPr>
                        <a:t>İLKÖĞRETİM</a:t>
                      </a:r>
                      <a:endParaRPr lang="tr-TR" sz="1300" dirty="0">
                        <a:solidFill>
                          <a:srgbClr val="FF0000"/>
                        </a:solidFill>
                        <a:effectLst/>
                        <a:latin typeface="Calibri"/>
                        <a:ea typeface="Calibri"/>
                        <a:cs typeface="Times New Roman"/>
                      </a:endParaRPr>
                    </a:p>
                  </a:txBody>
                  <a:tcPr marL="9864" marR="9864" marT="10669" marB="0" anchor="ctr"/>
                </a:tc>
                <a:tc hMerge="1">
                  <a:txBody>
                    <a:bodyPr/>
                    <a:lstStyle/>
                    <a:p>
                      <a:endParaRPr lang="tr-TR"/>
                    </a:p>
                  </a:txBody>
                  <a:tcPr/>
                </a:tc>
                <a:tc hMerge="1">
                  <a:txBody>
                    <a:bodyPr/>
                    <a:lstStyle/>
                    <a:p>
                      <a:endParaRPr lang="tr-TR"/>
                    </a:p>
                  </a:txBody>
                  <a:tcPr/>
                </a:tc>
                <a:tc hMerge="1">
                  <a:txBody>
                    <a:bodyPr/>
                    <a:lstStyle/>
                    <a:p>
                      <a:pPr algn="ctr">
                        <a:lnSpc>
                          <a:spcPct val="115000"/>
                        </a:lnSpc>
                        <a:spcAft>
                          <a:spcPts val="1000"/>
                        </a:spcAft>
                      </a:pPr>
                      <a:endParaRPr lang="tr-TR" sz="1100" dirty="0">
                        <a:effectLst/>
                        <a:latin typeface="Calibri"/>
                        <a:ea typeface="Calibri"/>
                        <a:cs typeface="Times New Roman"/>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pPr algn="ctr">
                        <a:lnSpc>
                          <a:spcPct val="115000"/>
                        </a:lnSpc>
                        <a:spcAft>
                          <a:spcPts val="1000"/>
                        </a:spcAft>
                      </a:pPr>
                      <a:endParaRPr lang="tr-TR" sz="1100" dirty="0">
                        <a:effectLst/>
                        <a:latin typeface="Calibri"/>
                        <a:ea typeface="Calibri"/>
                        <a:cs typeface="Times New Roman"/>
                      </a:endParaRPr>
                    </a:p>
                  </a:txBody>
                  <a:tcPr marL="9525" marR="9525" marT="9525" marB="0" anchor="ctr"/>
                </a:tc>
                <a:tc hMerge="1">
                  <a:txBody>
                    <a:bodyPr/>
                    <a:lstStyle/>
                    <a:p>
                      <a:endParaRPr lang="tr-TR"/>
                    </a:p>
                  </a:txBody>
                  <a:tcPr/>
                </a:tc>
                <a:tc hMerge="1">
                  <a:txBody>
                    <a:bodyPr/>
                    <a:lstStyle/>
                    <a:p>
                      <a:endParaRPr lang="tr-TR"/>
                    </a:p>
                  </a:txBody>
                  <a:tcPr/>
                </a:tc>
              </a:tr>
              <a:tr h="231627">
                <a:tc gridSpan="3">
                  <a:txBody>
                    <a:bodyPr/>
                    <a:lstStyle/>
                    <a:p>
                      <a:pPr algn="ctr">
                        <a:lnSpc>
                          <a:spcPct val="115000"/>
                        </a:lnSpc>
                        <a:spcAft>
                          <a:spcPts val="1000"/>
                        </a:spcAft>
                      </a:pPr>
                      <a:r>
                        <a:rPr lang="tr-TR" sz="1300" dirty="0" smtClean="0">
                          <a:effectLst/>
                        </a:rPr>
                        <a:t>2012</a:t>
                      </a:r>
                      <a:r>
                        <a:rPr lang="tr-TR" sz="1300" baseline="0" dirty="0" smtClean="0">
                          <a:effectLst/>
                        </a:rPr>
                        <a:t> -2013</a:t>
                      </a:r>
                      <a:endParaRPr lang="tr-TR" sz="1300" dirty="0">
                        <a:effectLst/>
                        <a:latin typeface="Calibri"/>
                        <a:ea typeface="Calibri"/>
                        <a:cs typeface="Times New Roman"/>
                      </a:endParaRPr>
                    </a:p>
                  </a:txBody>
                  <a:tcPr marL="9864" marR="9864" marT="10669" marB="0" anchor="ctr"/>
                </a:tc>
                <a:tc hMerge="1">
                  <a:txBody>
                    <a:bodyPr/>
                    <a:lstStyle/>
                    <a:p>
                      <a:endParaRPr lang="tr-TR"/>
                    </a:p>
                  </a:txBody>
                  <a:tcPr/>
                </a:tc>
                <a:tc hMerge="1">
                  <a:txBody>
                    <a:bodyPr/>
                    <a:lstStyle/>
                    <a:p>
                      <a:endParaRPr lang="tr-TR"/>
                    </a:p>
                  </a:txBody>
                  <a:tcPr/>
                </a:tc>
                <a:tc gridSpan="3">
                  <a:txBody>
                    <a:bodyPr/>
                    <a:lstStyle/>
                    <a:p>
                      <a:pPr algn="ctr">
                        <a:lnSpc>
                          <a:spcPct val="115000"/>
                        </a:lnSpc>
                        <a:spcAft>
                          <a:spcPts val="1000"/>
                        </a:spcAft>
                      </a:pPr>
                      <a:r>
                        <a:rPr lang="tr-TR" sz="1300" dirty="0" smtClean="0">
                          <a:effectLst/>
                        </a:rPr>
                        <a:t>2013 - 2014</a:t>
                      </a:r>
                      <a:endParaRPr lang="tr-TR" sz="1300" dirty="0">
                        <a:effectLst/>
                        <a:latin typeface="Calibri"/>
                        <a:ea typeface="Calibri"/>
                        <a:cs typeface="Times New Roman"/>
                      </a:endParaRPr>
                    </a:p>
                  </a:txBody>
                  <a:tcPr marL="9864" marR="9864" marT="10669" marB="0" anchor="ctr"/>
                </a:tc>
                <a:tc hMerge="1">
                  <a:txBody>
                    <a:bodyPr/>
                    <a:lstStyle/>
                    <a:p>
                      <a:endParaRPr lang="tr-TR"/>
                    </a:p>
                  </a:txBody>
                  <a:tcPr/>
                </a:tc>
                <a:tc hMerge="1">
                  <a:txBody>
                    <a:bodyPr/>
                    <a:lstStyle/>
                    <a:p>
                      <a:endParaRPr lang="tr-TR"/>
                    </a:p>
                  </a:txBody>
                  <a:tcPr/>
                </a:tc>
                <a:tc gridSpan="3">
                  <a:txBody>
                    <a:bodyPr/>
                    <a:lstStyle/>
                    <a:p>
                      <a:pPr algn="ctr"/>
                      <a:r>
                        <a:rPr lang="tr-TR" sz="1400" dirty="0" smtClean="0"/>
                        <a:t>2014-2015</a:t>
                      </a:r>
                      <a:endParaRPr lang="tr-TR" sz="1400" dirty="0"/>
                    </a:p>
                  </a:txBody>
                  <a:tcPr marL="9864" marR="9864" marT="10669" marB="0" anchor="ctr"/>
                </a:tc>
                <a:tc hMerge="1">
                  <a:txBody>
                    <a:bodyPr/>
                    <a:lstStyle/>
                    <a:p>
                      <a:endParaRPr lang="tr-TR"/>
                    </a:p>
                  </a:txBody>
                  <a:tcPr/>
                </a:tc>
                <a:tc hMerge="1">
                  <a:txBody>
                    <a:bodyPr/>
                    <a:lstStyle/>
                    <a:p>
                      <a:endParaRPr lang="tr-TR"/>
                    </a:p>
                  </a:txBody>
                  <a:tcPr/>
                </a:tc>
              </a:tr>
              <a:tr h="693458">
                <a:tc>
                  <a:txBody>
                    <a:bodyPr/>
                    <a:lstStyle/>
                    <a:p>
                      <a:pPr algn="ctr">
                        <a:lnSpc>
                          <a:spcPct val="115000"/>
                        </a:lnSpc>
                        <a:spcAft>
                          <a:spcPts val="1000"/>
                        </a:spcAft>
                      </a:pPr>
                      <a:r>
                        <a:rPr lang="tr-TR" sz="1300" dirty="0">
                          <a:effectLst/>
                        </a:rPr>
                        <a:t>TAŞINILAN MERKEZ OKUL SAYISI</a:t>
                      </a:r>
                      <a:endParaRPr lang="tr-TR" sz="1300" dirty="0">
                        <a:effectLst/>
                        <a:latin typeface="Calibri"/>
                        <a:ea typeface="Calibri"/>
                        <a:cs typeface="Times New Roman"/>
                      </a:endParaRPr>
                    </a:p>
                  </a:txBody>
                  <a:tcPr marL="9864" marR="9864" marT="10669" marB="0" anchor="ctr"/>
                </a:tc>
                <a:tc>
                  <a:txBody>
                    <a:bodyPr/>
                    <a:lstStyle/>
                    <a:p>
                      <a:pPr algn="ctr">
                        <a:lnSpc>
                          <a:spcPct val="115000"/>
                        </a:lnSpc>
                        <a:spcAft>
                          <a:spcPts val="1000"/>
                        </a:spcAft>
                      </a:pPr>
                      <a:r>
                        <a:rPr lang="tr-TR" sz="1300" dirty="0" smtClean="0">
                          <a:effectLst/>
                        </a:rPr>
                        <a:t>TAŞINILAN OKUL /YERLEŞİM</a:t>
                      </a:r>
                      <a:r>
                        <a:rPr lang="tr-TR" sz="1300" baseline="0" dirty="0" smtClean="0">
                          <a:effectLst/>
                        </a:rPr>
                        <a:t> BİRİMİ </a:t>
                      </a:r>
                      <a:r>
                        <a:rPr lang="tr-TR" sz="1300" dirty="0" smtClean="0">
                          <a:effectLst/>
                        </a:rPr>
                        <a:t>SAYISI</a:t>
                      </a:r>
                      <a:endParaRPr lang="tr-TR" sz="1300" dirty="0">
                        <a:effectLst/>
                        <a:latin typeface="+mn-lt"/>
                        <a:ea typeface="Calibri"/>
                        <a:cs typeface="Times New Roman"/>
                      </a:endParaRPr>
                    </a:p>
                  </a:txBody>
                  <a:tcPr marL="9864" marR="9864" marT="10669" marB="0" anchor="ctr"/>
                </a:tc>
                <a:tc>
                  <a:txBody>
                    <a:bodyPr/>
                    <a:lstStyle/>
                    <a:p>
                      <a:pPr algn="ctr">
                        <a:lnSpc>
                          <a:spcPct val="115000"/>
                        </a:lnSpc>
                        <a:spcAft>
                          <a:spcPts val="1000"/>
                        </a:spcAft>
                      </a:pPr>
                      <a:r>
                        <a:rPr lang="tr-TR" sz="1300" dirty="0" smtClean="0">
                          <a:effectLst/>
                          <a:latin typeface="+mn-lt"/>
                          <a:ea typeface="Calibri"/>
                          <a:cs typeface="Times New Roman"/>
                        </a:rPr>
                        <a:t>ÖĞRENCİ</a:t>
                      </a:r>
                      <a:r>
                        <a:rPr lang="tr-TR" sz="1300" baseline="0" dirty="0" smtClean="0">
                          <a:effectLst/>
                          <a:latin typeface="+mn-lt"/>
                          <a:ea typeface="Calibri"/>
                          <a:cs typeface="Times New Roman"/>
                        </a:rPr>
                        <a:t> SAYISI</a:t>
                      </a:r>
                      <a:endParaRPr lang="tr-TR" sz="1300" dirty="0">
                        <a:effectLst/>
                        <a:latin typeface="+mn-lt"/>
                        <a:ea typeface="Calibri"/>
                        <a:cs typeface="Times New Roman"/>
                      </a:endParaRPr>
                    </a:p>
                  </a:txBody>
                  <a:tcPr marL="9864" marR="9864" marT="10669" marB="0" anchor="ctr"/>
                </a:tc>
                <a:tc>
                  <a:txBody>
                    <a:bodyPr/>
                    <a:lstStyle/>
                    <a:p>
                      <a:pPr algn="ctr">
                        <a:lnSpc>
                          <a:spcPct val="115000"/>
                        </a:lnSpc>
                        <a:spcAft>
                          <a:spcPts val="1000"/>
                        </a:spcAft>
                      </a:pPr>
                      <a:r>
                        <a:rPr lang="tr-TR" sz="1300" dirty="0">
                          <a:effectLst/>
                        </a:rPr>
                        <a:t>TAŞINILAN MERKEZ OKUL SAYISI</a:t>
                      </a:r>
                      <a:endParaRPr lang="tr-TR" sz="1300" dirty="0">
                        <a:effectLst/>
                        <a:latin typeface="Calibri"/>
                        <a:ea typeface="Calibri"/>
                        <a:cs typeface="Times New Roman"/>
                      </a:endParaRPr>
                    </a:p>
                  </a:txBody>
                  <a:tcPr marL="9864" marR="9864" marT="10669" marB="0" anchor="ctr"/>
                </a:tc>
                <a:tc>
                  <a:txBody>
                    <a:bodyPr/>
                    <a:lstStyle/>
                    <a:p>
                      <a:pPr algn="ctr">
                        <a:lnSpc>
                          <a:spcPct val="115000"/>
                        </a:lnSpc>
                        <a:spcAft>
                          <a:spcPts val="1000"/>
                        </a:spcAft>
                      </a:pPr>
                      <a:r>
                        <a:rPr lang="tr-TR" sz="1300" dirty="0" smtClean="0">
                          <a:effectLst/>
                        </a:rPr>
                        <a:t>TAŞINILAN OKUL /YERLEŞİM</a:t>
                      </a:r>
                      <a:r>
                        <a:rPr lang="tr-TR" sz="1300" baseline="0" dirty="0" smtClean="0">
                          <a:effectLst/>
                        </a:rPr>
                        <a:t> BİRİMİ </a:t>
                      </a:r>
                      <a:r>
                        <a:rPr lang="tr-TR" sz="1300" dirty="0" smtClean="0">
                          <a:effectLst/>
                        </a:rPr>
                        <a:t>SAYISI</a:t>
                      </a:r>
                      <a:endParaRPr lang="tr-TR" sz="1300" dirty="0">
                        <a:effectLst/>
                        <a:latin typeface="+mn-lt"/>
                        <a:ea typeface="Calibri"/>
                        <a:cs typeface="Times New Roman"/>
                      </a:endParaRPr>
                    </a:p>
                  </a:txBody>
                  <a:tcPr marL="9864" marR="9864" marT="10669" marB="0" anchor="ctr"/>
                </a:tc>
                <a:tc>
                  <a:txBody>
                    <a:bodyPr/>
                    <a:lstStyle/>
                    <a:p>
                      <a:pPr algn="ctr">
                        <a:lnSpc>
                          <a:spcPct val="115000"/>
                        </a:lnSpc>
                        <a:spcAft>
                          <a:spcPts val="1000"/>
                        </a:spcAft>
                      </a:pPr>
                      <a:r>
                        <a:rPr lang="tr-TR" sz="1300" dirty="0">
                          <a:effectLst/>
                        </a:rPr>
                        <a:t>TOPLAM</a:t>
                      </a:r>
                      <a:endParaRPr lang="tr-TR" sz="1300" dirty="0">
                        <a:effectLst/>
                        <a:latin typeface="Calibri"/>
                        <a:ea typeface="Calibri"/>
                        <a:cs typeface="Times New Roman"/>
                      </a:endParaRPr>
                    </a:p>
                  </a:txBody>
                  <a:tcPr marL="9864" marR="9864" marT="10669" marB="0" anchor="ctr"/>
                </a:tc>
                <a:tc>
                  <a:txBody>
                    <a:bodyPr/>
                    <a:lstStyle/>
                    <a:p>
                      <a:pPr algn="ctr">
                        <a:lnSpc>
                          <a:spcPct val="115000"/>
                        </a:lnSpc>
                        <a:spcAft>
                          <a:spcPts val="1000"/>
                        </a:spcAft>
                      </a:pPr>
                      <a:r>
                        <a:rPr lang="tr-TR" sz="1300" dirty="0">
                          <a:effectLst/>
                        </a:rPr>
                        <a:t>TAŞINILAN MERKEZ OKUL SAYISI</a:t>
                      </a:r>
                      <a:endParaRPr lang="tr-TR" sz="1300" dirty="0">
                        <a:effectLst/>
                        <a:latin typeface="Calibri"/>
                        <a:ea typeface="Calibri"/>
                        <a:cs typeface="Times New Roman"/>
                      </a:endParaRPr>
                    </a:p>
                  </a:txBody>
                  <a:tcPr marL="9864" marR="9864" marT="10669" marB="0" anchor="ctr"/>
                </a:tc>
                <a:tc>
                  <a:txBody>
                    <a:bodyPr/>
                    <a:lstStyle/>
                    <a:p>
                      <a:pPr algn="ctr">
                        <a:lnSpc>
                          <a:spcPct val="115000"/>
                        </a:lnSpc>
                        <a:spcAft>
                          <a:spcPts val="1000"/>
                        </a:spcAft>
                      </a:pPr>
                      <a:r>
                        <a:rPr lang="tr-TR" sz="1300" dirty="0" smtClean="0">
                          <a:effectLst/>
                        </a:rPr>
                        <a:t>TAŞINILAN OKUL /YERLEŞİM</a:t>
                      </a:r>
                      <a:r>
                        <a:rPr lang="tr-TR" sz="1300" baseline="0" dirty="0" smtClean="0">
                          <a:effectLst/>
                        </a:rPr>
                        <a:t> BİRİMİ </a:t>
                      </a:r>
                      <a:r>
                        <a:rPr lang="tr-TR" sz="1300" dirty="0" smtClean="0">
                          <a:effectLst/>
                        </a:rPr>
                        <a:t>SAYISI</a:t>
                      </a:r>
                      <a:endParaRPr lang="tr-TR" sz="1300" dirty="0">
                        <a:effectLst/>
                        <a:latin typeface="+mn-lt"/>
                        <a:ea typeface="Calibri"/>
                        <a:cs typeface="Times New Roman"/>
                      </a:endParaRPr>
                    </a:p>
                  </a:txBody>
                  <a:tcPr marL="9864" marR="9864" marT="10669" marB="0" anchor="ctr"/>
                </a:tc>
                <a:tc>
                  <a:txBody>
                    <a:bodyPr/>
                    <a:lstStyle/>
                    <a:p>
                      <a:pPr algn="ctr">
                        <a:lnSpc>
                          <a:spcPct val="115000"/>
                        </a:lnSpc>
                        <a:spcAft>
                          <a:spcPts val="1000"/>
                        </a:spcAft>
                      </a:pPr>
                      <a:r>
                        <a:rPr lang="tr-TR" sz="1300" dirty="0">
                          <a:effectLst/>
                        </a:rPr>
                        <a:t>TOPLAM</a:t>
                      </a:r>
                      <a:endParaRPr lang="tr-TR" sz="1300" dirty="0">
                        <a:effectLst/>
                        <a:latin typeface="Calibri"/>
                        <a:ea typeface="Calibri"/>
                        <a:cs typeface="Times New Roman"/>
                      </a:endParaRPr>
                    </a:p>
                  </a:txBody>
                  <a:tcPr marL="9864" marR="9864" marT="10669" marB="0" anchor="ctr"/>
                </a:tc>
              </a:tr>
              <a:tr h="296170">
                <a:tc>
                  <a:txBody>
                    <a:bodyPr/>
                    <a:lstStyle/>
                    <a:p>
                      <a:pPr algn="ctr">
                        <a:lnSpc>
                          <a:spcPct val="115000"/>
                        </a:lnSpc>
                        <a:spcAft>
                          <a:spcPts val="1000"/>
                        </a:spcAft>
                      </a:pPr>
                      <a:r>
                        <a:rPr lang="tr-TR" sz="1300" dirty="0" smtClean="0">
                          <a:effectLst/>
                          <a:latin typeface="Calibri"/>
                          <a:ea typeface="Calibri"/>
                          <a:cs typeface="Times New Roman"/>
                        </a:rPr>
                        <a:t>2</a:t>
                      </a:r>
                      <a:endParaRPr lang="tr-TR" sz="1300" dirty="0">
                        <a:effectLst/>
                        <a:latin typeface="Calibri"/>
                        <a:ea typeface="Calibri"/>
                        <a:cs typeface="Times New Roman"/>
                      </a:endParaRPr>
                    </a:p>
                  </a:txBody>
                  <a:tcPr marL="9864" marR="9864" marT="10669" marB="0" anchor="ctr"/>
                </a:tc>
                <a:tc>
                  <a:txBody>
                    <a:bodyPr/>
                    <a:lstStyle/>
                    <a:p>
                      <a:pPr algn="ctr">
                        <a:lnSpc>
                          <a:spcPct val="115000"/>
                        </a:lnSpc>
                        <a:spcAft>
                          <a:spcPts val="1000"/>
                        </a:spcAft>
                      </a:pPr>
                      <a:r>
                        <a:rPr lang="tr-TR" sz="1300" dirty="0" smtClean="0">
                          <a:effectLst/>
                          <a:latin typeface="Calibri"/>
                          <a:ea typeface="Calibri"/>
                          <a:cs typeface="Times New Roman"/>
                        </a:rPr>
                        <a:t>11</a:t>
                      </a:r>
                      <a:endParaRPr lang="tr-TR" sz="1300" dirty="0">
                        <a:effectLst/>
                        <a:latin typeface="Calibri"/>
                        <a:ea typeface="Calibri"/>
                        <a:cs typeface="Times New Roman"/>
                      </a:endParaRPr>
                    </a:p>
                  </a:txBody>
                  <a:tcPr marL="9864" marR="9864" marT="10669" marB="0" anchor="ctr"/>
                </a:tc>
                <a:tc>
                  <a:txBody>
                    <a:bodyPr/>
                    <a:lstStyle/>
                    <a:p>
                      <a:pPr algn="ctr">
                        <a:lnSpc>
                          <a:spcPct val="115000"/>
                        </a:lnSpc>
                        <a:spcAft>
                          <a:spcPts val="1000"/>
                        </a:spcAft>
                      </a:pPr>
                      <a:r>
                        <a:rPr lang="tr-TR" sz="1300" dirty="0" smtClean="0">
                          <a:effectLst/>
                          <a:latin typeface="Calibri"/>
                          <a:ea typeface="Calibri"/>
                          <a:cs typeface="Times New Roman"/>
                        </a:rPr>
                        <a:t>276</a:t>
                      </a:r>
                      <a:endParaRPr lang="tr-TR" sz="1300" dirty="0">
                        <a:effectLst/>
                        <a:latin typeface="Calibri"/>
                        <a:ea typeface="Calibri"/>
                        <a:cs typeface="Times New Roman"/>
                      </a:endParaRPr>
                    </a:p>
                  </a:txBody>
                  <a:tcPr marL="9864" marR="9864" marT="10669" marB="0" anchor="ctr"/>
                </a:tc>
                <a:tc>
                  <a:txBody>
                    <a:bodyPr/>
                    <a:lstStyle/>
                    <a:p>
                      <a:pPr algn="ctr"/>
                      <a:r>
                        <a:rPr lang="tr-TR" sz="1600" dirty="0" smtClean="0"/>
                        <a:t>2</a:t>
                      </a:r>
                      <a:endParaRPr lang="tr-TR" sz="1600" dirty="0"/>
                    </a:p>
                  </a:txBody>
                  <a:tcPr marL="9864" marR="9864" marT="10669" marB="0" anchor="ctr"/>
                </a:tc>
                <a:tc>
                  <a:txBody>
                    <a:bodyPr/>
                    <a:lstStyle/>
                    <a:p>
                      <a:pPr algn="ctr"/>
                      <a:r>
                        <a:rPr lang="tr-TR" sz="1600" dirty="0" smtClean="0"/>
                        <a:t>14</a:t>
                      </a:r>
                      <a:endParaRPr lang="tr-TR" sz="1600" dirty="0"/>
                    </a:p>
                  </a:txBody>
                  <a:tcPr marL="9864" marR="9864" marT="10669" marB="0" anchor="ctr"/>
                </a:tc>
                <a:tc>
                  <a:txBody>
                    <a:bodyPr/>
                    <a:lstStyle/>
                    <a:p>
                      <a:pPr algn="ctr"/>
                      <a:r>
                        <a:rPr lang="tr-TR" sz="1600" dirty="0" smtClean="0"/>
                        <a:t>320</a:t>
                      </a:r>
                      <a:endParaRPr lang="tr-TR" sz="1600" dirty="0"/>
                    </a:p>
                  </a:txBody>
                  <a:tcPr marL="9864" marR="9864" marT="10669" marB="0" anchor="ctr"/>
                </a:tc>
                <a:tc>
                  <a:txBody>
                    <a:bodyPr/>
                    <a:lstStyle/>
                    <a:p>
                      <a:pPr algn="ctr"/>
                      <a:r>
                        <a:rPr lang="tr-TR" sz="1700" dirty="0" smtClean="0"/>
                        <a:t>3</a:t>
                      </a:r>
                      <a:endParaRPr lang="tr-TR" sz="1700" dirty="0"/>
                    </a:p>
                  </a:txBody>
                  <a:tcPr marL="9864" marR="9864" marT="10669" marB="0" anchor="ctr"/>
                </a:tc>
                <a:tc>
                  <a:txBody>
                    <a:bodyPr/>
                    <a:lstStyle/>
                    <a:p>
                      <a:pPr algn="ctr"/>
                      <a:r>
                        <a:rPr lang="tr-TR" sz="1700" dirty="0" smtClean="0"/>
                        <a:t>14</a:t>
                      </a:r>
                      <a:endParaRPr lang="tr-TR" sz="1700" dirty="0"/>
                    </a:p>
                  </a:txBody>
                  <a:tcPr marL="9864" marR="9864" marT="10669" marB="0" anchor="ctr"/>
                </a:tc>
                <a:tc>
                  <a:txBody>
                    <a:bodyPr/>
                    <a:lstStyle/>
                    <a:p>
                      <a:pPr algn="ctr"/>
                      <a:r>
                        <a:rPr lang="tr-TR" sz="1700" dirty="0" smtClean="0"/>
                        <a:t>332</a:t>
                      </a:r>
                      <a:endParaRPr lang="tr-TR" sz="1700" dirty="0"/>
                    </a:p>
                  </a:txBody>
                  <a:tcPr marL="9864" marR="9864" marT="10669" marB="0" anchor="ct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4100969878"/>
              </p:ext>
            </p:extLst>
          </p:nvPr>
        </p:nvGraphicFramePr>
        <p:xfrm>
          <a:off x="1758239" y="5000917"/>
          <a:ext cx="5799441" cy="526564"/>
        </p:xfrm>
        <a:graphic>
          <a:graphicData uri="http://schemas.openxmlformats.org/drawingml/2006/table">
            <a:tbl>
              <a:tblPr firstRow="1" firstCol="1" bandRow="1">
                <a:tableStyleId>{5940675A-B579-460E-94D1-54222C63F5DA}</a:tableStyleId>
              </a:tblPr>
              <a:tblGrid>
                <a:gridCol w="1958004"/>
                <a:gridCol w="1958004"/>
                <a:gridCol w="1883433"/>
              </a:tblGrid>
              <a:tr h="288057">
                <a:tc>
                  <a:txBody>
                    <a:bodyPr/>
                    <a:lstStyle/>
                    <a:p>
                      <a:pPr algn="ctr">
                        <a:lnSpc>
                          <a:spcPct val="115000"/>
                        </a:lnSpc>
                        <a:spcAft>
                          <a:spcPts val="1000"/>
                        </a:spcAft>
                      </a:pPr>
                      <a:r>
                        <a:rPr lang="tr-TR" sz="1300" dirty="0">
                          <a:effectLst/>
                        </a:rPr>
                        <a:t>KAPALI OKUL SAYISI</a:t>
                      </a:r>
                      <a:endParaRPr lang="tr-TR" sz="1300" dirty="0">
                        <a:effectLst/>
                        <a:latin typeface="Calibri"/>
                        <a:ea typeface="Calibri"/>
                        <a:cs typeface="Times New Roman"/>
                      </a:endParaRPr>
                    </a:p>
                  </a:txBody>
                  <a:tcPr marL="38798" marR="38798" marT="10669" marB="0" anchor="ctr"/>
                </a:tc>
                <a:tc>
                  <a:txBody>
                    <a:bodyPr/>
                    <a:lstStyle/>
                    <a:p>
                      <a:pPr algn="ctr">
                        <a:lnSpc>
                          <a:spcPct val="115000"/>
                        </a:lnSpc>
                        <a:spcAft>
                          <a:spcPts val="1000"/>
                        </a:spcAft>
                      </a:pPr>
                      <a:r>
                        <a:rPr lang="tr-TR" sz="1300" dirty="0">
                          <a:effectLst/>
                        </a:rPr>
                        <a:t>KÖYE TAHSİS EDİLMİŞ</a:t>
                      </a:r>
                      <a:endParaRPr lang="tr-TR" sz="1300" dirty="0">
                        <a:effectLst/>
                        <a:latin typeface="Calibri"/>
                        <a:ea typeface="Calibri"/>
                        <a:cs typeface="Times New Roman"/>
                      </a:endParaRPr>
                    </a:p>
                  </a:txBody>
                  <a:tcPr marL="38798" marR="38798" marT="10669" marB="0" anchor="ctr"/>
                </a:tc>
                <a:tc>
                  <a:txBody>
                    <a:bodyPr/>
                    <a:lstStyle/>
                    <a:p>
                      <a:pPr algn="ctr">
                        <a:lnSpc>
                          <a:spcPct val="115000"/>
                        </a:lnSpc>
                        <a:spcAft>
                          <a:spcPts val="1000"/>
                        </a:spcAft>
                      </a:pPr>
                      <a:r>
                        <a:rPr lang="tr-TR" sz="1300" dirty="0">
                          <a:effectLst/>
                        </a:rPr>
                        <a:t>DERSLİK SAYISI</a:t>
                      </a:r>
                      <a:endParaRPr lang="tr-TR" sz="1300" dirty="0">
                        <a:effectLst/>
                        <a:latin typeface="Calibri"/>
                        <a:ea typeface="Calibri"/>
                        <a:cs typeface="Times New Roman"/>
                      </a:endParaRPr>
                    </a:p>
                  </a:txBody>
                  <a:tcPr marL="38798" marR="38798" marT="10669" marB="0" anchor="ctr"/>
                </a:tc>
              </a:tr>
              <a:tr h="231627">
                <a:tc>
                  <a:txBody>
                    <a:bodyPr/>
                    <a:lstStyle/>
                    <a:p>
                      <a:pPr algn="ctr">
                        <a:lnSpc>
                          <a:spcPct val="115000"/>
                        </a:lnSpc>
                        <a:spcAft>
                          <a:spcPts val="1000"/>
                        </a:spcAft>
                      </a:pPr>
                      <a:r>
                        <a:rPr lang="tr-TR" sz="1300" b="1" dirty="0" smtClean="0">
                          <a:effectLst/>
                          <a:latin typeface="Calibri"/>
                          <a:ea typeface="Calibri"/>
                          <a:cs typeface="Times New Roman"/>
                        </a:rPr>
                        <a:t>12</a:t>
                      </a:r>
                      <a:endParaRPr lang="tr-TR" sz="1300" b="1" dirty="0">
                        <a:effectLst/>
                        <a:latin typeface="Calibri"/>
                        <a:ea typeface="Calibri"/>
                        <a:cs typeface="Times New Roman"/>
                      </a:endParaRPr>
                    </a:p>
                  </a:txBody>
                  <a:tcPr marL="38798" marR="38798" marT="10669" marB="0" anchor="b"/>
                </a:tc>
                <a:tc>
                  <a:txBody>
                    <a:bodyPr/>
                    <a:lstStyle/>
                    <a:p>
                      <a:pPr algn="ctr">
                        <a:lnSpc>
                          <a:spcPct val="115000"/>
                        </a:lnSpc>
                        <a:spcAft>
                          <a:spcPts val="1000"/>
                        </a:spcAft>
                      </a:pPr>
                      <a:r>
                        <a:rPr lang="tr-TR" sz="1300" b="1" dirty="0" smtClean="0">
                          <a:effectLst/>
                          <a:latin typeface="Calibri"/>
                          <a:ea typeface="Calibri"/>
                          <a:cs typeface="Times New Roman"/>
                        </a:rPr>
                        <a:t>8</a:t>
                      </a:r>
                      <a:endParaRPr lang="tr-TR" sz="1300" b="1" dirty="0">
                        <a:effectLst/>
                        <a:latin typeface="Calibri"/>
                        <a:ea typeface="Calibri"/>
                        <a:cs typeface="Times New Roman"/>
                      </a:endParaRPr>
                    </a:p>
                  </a:txBody>
                  <a:tcPr marL="38798" marR="38798" marT="10669" marB="0" anchor="b"/>
                </a:tc>
                <a:tc>
                  <a:txBody>
                    <a:bodyPr/>
                    <a:lstStyle/>
                    <a:p>
                      <a:pPr algn="ctr">
                        <a:lnSpc>
                          <a:spcPct val="115000"/>
                        </a:lnSpc>
                        <a:spcAft>
                          <a:spcPts val="1000"/>
                        </a:spcAft>
                      </a:pPr>
                      <a:r>
                        <a:rPr lang="tr-TR" sz="1300" b="1" dirty="0" smtClean="0">
                          <a:effectLst/>
                          <a:latin typeface="Calibri"/>
                          <a:ea typeface="Calibri"/>
                          <a:cs typeface="Times New Roman"/>
                        </a:rPr>
                        <a:t>24</a:t>
                      </a:r>
                      <a:endParaRPr lang="tr-TR" sz="1300" b="1" dirty="0">
                        <a:effectLst/>
                        <a:latin typeface="Calibri"/>
                        <a:ea typeface="Calibri"/>
                        <a:cs typeface="Times New Roman"/>
                      </a:endParaRPr>
                    </a:p>
                  </a:txBody>
                  <a:tcPr marL="38798" marR="38798" marT="10669" marB="0" anchor="b"/>
                </a:tc>
              </a:tr>
            </a:tbl>
          </a:graphicData>
        </a:graphic>
      </p:graphicFrame>
      <p:graphicFrame>
        <p:nvGraphicFramePr>
          <p:cNvPr id="13" name="Group 67"/>
          <p:cNvGraphicFramePr>
            <a:graphicFrameLocks noGrp="1"/>
          </p:cNvGraphicFramePr>
          <p:nvPr>
            <p:extLst>
              <p:ext uri="{D42A27DB-BD31-4B8C-83A1-F6EECF244321}">
                <p14:modId xmlns:p14="http://schemas.microsoft.com/office/powerpoint/2010/main" val="1529673536"/>
              </p:ext>
            </p:extLst>
          </p:nvPr>
        </p:nvGraphicFramePr>
        <p:xfrm>
          <a:off x="221909" y="2880520"/>
          <a:ext cx="3846987" cy="1200224"/>
        </p:xfrm>
        <a:graphic>
          <a:graphicData uri="http://schemas.openxmlformats.org/drawingml/2006/table">
            <a:tbl>
              <a:tblPr>
                <a:tableStyleId>{616DA210-FB5B-4158-B5E0-FEB733F419BA}</a:tableStyleId>
              </a:tblPr>
              <a:tblGrid>
                <a:gridCol w="1079856"/>
                <a:gridCol w="674910"/>
                <a:gridCol w="1012365"/>
                <a:gridCol w="1079856"/>
              </a:tblGrid>
              <a:tr h="44354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outerShdw blurRad="38100" dist="38100" dir="2700000" algn="tl">
                              <a:srgbClr val="000000">
                                <a:alpha val="43137"/>
                              </a:srgbClr>
                            </a:outerShdw>
                          </a:effectLst>
                        </a:rPr>
                        <a:t> İLKÖĞRETİM</a:t>
                      </a:r>
                      <a:endParaRPr kumimoji="0" lang="tr-T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Tur" pitchFamily="34" charset="0"/>
                      </a:endParaRPr>
                    </a:p>
                  </a:txBody>
                  <a:tcPr marL="9863" marR="9863" marT="1066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outerShdw blurRad="38100" dist="38100" dir="2700000" algn="tl">
                              <a:srgbClr val="000000">
                                <a:alpha val="43137"/>
                              </a:srgbClr>
                            </a:outerShdw>
                          </a:effectLst>
                        </a:rPr>
                        <a:t>İŞ GÜNÜ</a:t>
                      </a:r>
                      <a:endParaRPr kumimoji="0" lang="tr-T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Tur" pitchFamily="34" charset="0"/>
                      </a:endParaRPr>
                    </a:p>
                  </a:txBody>
                  <a:tcPr marL="9863" marR="9863" marT="1066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outerShdw blurRad="38100" dist="38100" dir="2700000" algn="tl">
                              <a:srgbClr val="000000">
                                <a:alpha val="43137"/>
                              </a:srgbClr>
                            </a:outerShdw>
                          </a:effectLst>
                        </a:rPr>
                        <a:t>TAŞIMA GİDERLERİ</a:t>
                      </a:r>
                      <a:endParaRPr kumimoji="0" lang="tr-T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Tur" pitchFamily="34" charset="0"/>
                      </a:endParaRPr>
                    </a:p>
                  </a:txBody>
                  <a:tcPr marL="9863" marR="9863" marT="1066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outerShdw blurRad="38100" dist="38100" dir="2700000" algn="tl">
                              <a:srgbClr val="000000">
                                <a:alpha val="43137"/>
                              </a:srgbClr>
                            </a:outerShdw>
                          </a:effectLst>
                        </a:rPr>
                        <a:t>YEMEK GİDERLERİ</a:t>
                      </a:r>
                      <a:endParaRPr kumimoji="0" lang="tr-T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Tur" pitchFamily="34" charset="0"/>
                      </a:endParaRPr>
                    </a:p>
                  </a:txBody>
                  <a:tcPr marL="9863" marR="9863" marT="10668" marB="0" anchor="ctr" horzOverflow="overflow"/>
                </a:tc>
              </a:tr>
              <a:tr h="44354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outerShdw blurRad="38100" dist="38100" dir="2700000" algn="tl">
                              <a:srgbClr val="000000">
                                <a:alpha val="43137"/>
                              </a:srgbClr>
                            </a:outerShdw>
                          </a:effectLst>
                        </a:rPr>
                        <a:t>  TOPLAM</a:t>
                      </a:r>
                      <a:endParaRPr kumimoji="0" lang="tr-T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Tur" pitchFamily="34" charset="0"/>
                      </a:endParaRPr>
                    </a:p>
                  </a:txBody>
                  <a:tcPr marL="9863" marR="9863" marT="10668"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Tur" pitchFamily="34" charset="0"/>
                        </a:rPr>
                        <a:t>178</a:t>
                      </a:r>
                    </a:p>
                  </a:txBody>
                  <a:tcPr marL="9863" marR="9863" marT="10668"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Tur" pitchFamily="34" charset="0"/>
                        </a:rPr>
                        <a:t>373.631,95</a:t>
                      </a:r>
                    </a:p>
                  </a:txBody>
                  <a:tcPr marL="9863" marR="9863" marT="10668"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Tur" pitchFamily="34" charset="0"/>
                        </a:rPr>
                        <a:t>121.499,23 </a:t>
                      </a:r>
                    </a:p>
                  </a:txBody>
                  <a:tcPr marL="9863" marR="9863" marT="10668" marB="0" anchor="ctr" horzOverflow="overflow"/>
                </a:tc>
              </a:tr>
              <a:tr h="313136">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outerShdw blurRad="38100" dist="38100" dir="2700000" algn="tl">
                              <a:srgbClr val="000000">
                                <a:alpha val="43137"/>
                              </a:srgbClr>
                            </a:outerShdw>
                          </a:effectLst>
                        </a:rPr>
                        <a:t>  TOPLAM GİDER</a:t>
                      </a:r>
                      <a:endParaRPr kumimoji="0" lang="tr-T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Tur" pitchFamily="34" charset="0"/>
                      </a:endParaRPr>
                    </a:p>
                  </a:txBody>
                  <a:tcPr marL="9863" marR="9863" marT="10668" marB="0" anchor="ctr" horzOverflow="overflow"/>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495.131,18 TL</a:t>
                      </a:r>
                    </a:p>
                  </a:txBody>
                  <a:tcPr marL="9863" marR="9863" marT="10668" marB="0" anchor="ctr" horzOverflow="overflow"/>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r>
            </a:tbl>
          </a:graphicData>
        </a:graphic>
      </p:graphicFrame>
      <p:graphicFrame>
        <p:nvGraphicFramePr>
          <p:cNvPr id="14" name="Group 67"/>
          <p:cNvGraphicFramePr>
            <a:graphicFrameLocks noGrp="1"/>
          </p:cNvGraphicFramePr>
          <p:nvPr>
            <p:extLst>
              <p:ext uri="{D42A27DB-BD31-4B8C-83A1-F6EECF244321}">
                <p14:modId xmlns:p14="http://schemas.microsoft.com/office/powerpoint/2010/main" val="3087265468"/>
              </p:ext>
            </p:extLst>
          </p:nvPr>
        </p:nvGraphicFramePr>
        <p:xfrm>
          <a:off x="4290837" y="2800504"/>
          <a:ext cx="4882711" cy="1763001"/>
        </p:xfrm>
        <a:graphic>
          <a:graphicData uri="http://schemas.openxmlformats.org/drawingml/2006/table">
            <a:tbl>
              <a:tblPr>
                <a:tableStyleId>{616DA210-FB5B-4158-B5E0-FEB733F419BA}</a:tableStyleId>
              </a:tblPr>
              <a:tblGrid>
                <a:gridCol w="1201898"/>
                <a:gridCol w="826305"/>
                <a:gridCol w="826305"/>
                <a:gridCol w="1201898"/>
                <a:gridCol w="826305"/>
              </a:tblGrid>
              <a:tr h="186514">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1200" b="0" u="none" strike="noStrike" cap="none" normalizeH="0" baseline="0" dirty="0" smtClean="0">
                          <a:ln>
                            <a:noFill/>
                          </a:ln>
                          <a:solidFill>
                            <a:srgbClr val="FF0000"/>
                          </a:solidFill>
                          <a:effectLst>
                            <a:outerShdw blurRad="38100" dist="38100" dir="2700000" algn="tl">
                              <a:srgbClr val="000000">
                                <a:alpha val="43137"/>
                              </a:srgbClr>
                            </a:outerShdw>
                          </a:effectLst>
                        </a:rPr>
                        <a:t>ORTAÖĞRETİM</a:t>
                      </a:r>
                      <a:endParaRPr kumimoji="0" lang="tr-TR"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mn-lt"/>
                      </a:endParaRPr>
                    </a:p>
                  </a:txBody>
                  <a:tcPr marL="93203" marR="93203" marT="20161" marB="20161" anchor="ctr" horzOverflow="overflow"/>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tr-TR" sz="1300" u="none" strike="noStrike" cap="none" normalizeH="0" baseline="0" dirty="0" smtClean="0">
                          <a:ln>
                            <a:noFill/>
                          </a:ln>
                          <a:effectLst>
                            <a:outerShdw blurRad="38100" dist="38100" dir="2700000" algn="tl">
                              <a:srgbClr val="000000">
                                <a:alpha val="43137"/>
                              </a:srgbClr>
                            </a:outerShdw>
                          </a:effectLst>
                        </a:rPr>
                        <a:t>TAŞIMA</a:t>
                      </a:r>
                      <a:endParaRPr kumimoji="0" lang="tr-TR" sz="13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a:txBody>
                  <a:tcPr marL="93203" marR="93203" marT="20161" marB="20161" anchor="ctr" horzOverflow="overflow"/>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tr-TR" sz="1300" u="none" strike="noStrike" cap="none" normalizeH="0" baseline="0" dirty="0" smtClean="0">
                          <a:ln>
                            <a:noFill/>
                          </a:ln>
                          <a:effectLst>
                            <a:outerShdw blurRad="38100" dist="38100" dir="2700000" algn="tl">
                              <a:srgbClr val="000000">
                                <a:alpha val="43137"/>
                              </a:srgbClr>
                            </a:outerShdw>
                          </a:effectLst>
                        </a:rPr>
                        <a:t>YEMEK</a:t>
                      </a:r>
                      <a:endParaRPr kumimoji="0" lang="tr-TR" sz="13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a:txBody>
                  <a:tcPr marL="93203" marR="93203" marT="20161" marB="20161" anchor="ctr" horzOverflow="overflow"/>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651435">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tr-TR" sz="1300" u="none" strike="noStrike" cap="none" normalizeH="0" baseline="0" dirty="0" smtClean="0">
                          <a:ln>
                            <a:noFill/>
                          </a:ln>
                          <a:effectLst>
                            <a:outerShdw blurRad="38100" dist="38100" dir="2700000" algn="tl">
                              <a:srgbClr val="000000">
                                <a:alpha val="43137"/>
                              </a:srgbClr>
                            </a:outerShdw>
                          </a:effectLst>
                        </a:rPr>
                        <a:t>TAŞINAN ÖĞRENCİ SAYISI</a:t>
                      </a:r>
                      <a:endParaRPr kumimoji="0" lang="tr-TR" sz="13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endParaRPr>
                    </a:p>
                  </a:txBody>
                  <a:tcPr marL="93203" marR="93203" marT="20161" marB="20161"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tr-TR" sz="1300" u="none" strike="noStrike" cap="none" normalizeH="0" baseline="0" dirty="0" smtClean="0">
                          <a:ln>
                            <a:noFill/>
                          </a:ln>
                          <a:effectLst>
                            <a:outerShdw blurRad="38100" dist="38100" dir="2700000" algn="tl">
                              <a:srgbClr val="000000">
                                <a:alpha val="43137"/>
                              </a:srgbClr>
                            </a:outerShdw>
                          </a:effectLst>
                        </a:rPr>
                        <a:t>GİDERİ (TL)</a:t>
                      </a:r>
                      <a:endParaRPr kumimoji="0" lang="tr-TR" sz="13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endParaRPr>
                    </a:p>
                  </a:txBody>
                  <a:tcPr marL="93203" marR="93203" marT="20161" marB="20161"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outerShdw blurRad="38100" dist="38100" dir="2700000" algn="tl">
                              <a:srgbClr val="000000">
                                <a:alpha val="43137"/>
                              </a:srgbClr>
                            </a:outerShdw>
                          </a:effectLst>
                        </a:rPr>
                        <a:t>YEMEK VERİLEN ÖĞRENCİ SAYISI </a:t>
                      </a:r>
                      <a:endParaRPr kumimoji="0" lang="tr-TR"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endParaRPr>
                    </a:p>
                  </a:txBody>
                  <a:tcPr marL="93203" marR="93203" marT="20161" marB="20161"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tr-TR" sz="1300" u="none" strike="noStrike" cap="none" normalizeH="0" baseline="0" dirty="0" smtClean="0">
                          <a:ln>
                            <a:noFill/>
                          </a:ln>
                          <a:effectLst>
                            <a:outerShdw blurRad="38100" dist="38100" dir="2700000" algn="tl">
                              <a:srgbClr val="000000">
                                <a:alpha val="43137"/>
                              </a:srgbClr>
                            </a:outerShdw>
                          </a:effectLst>
                        </a:rPr>
                        <a:t>GİDERİ (TL)</a:t>
                      </a:r>
                      <a:endParaRPr kumimoji="0" lang="tr-TR" sz="13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endParaRPr>
                    </a:p>
                  </a:txBody>
                  <a:tcPr marL="93203" marR="93203" marT="20161" marB="20161" anchor="ctr" horzOverflow="overflow"/>
                </a:tc>
              </a:tr>
              <a:tr h="3414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300" u="none" strike="noStrike" cap="none" spc="0" normalizeH="0" baseline="0" dirty="0" smtClean="0">
                          <a:ln>
                            <a:noFill/>
                          </a:ln>
                          <a:effectLst>
                            <a:outerShdw blurRad="38100" dist="38100" dir="2700000" algn="tl">
                              <a:srgbClr val="000000">
                                <a:alpha val="43137"/>
                              </a:srgbClr>
                            </a:outerShdw>
                          </a:effectLst>
                        </a:rPr>
                        <a:t>TOPLAM</a:t>
                      </a:r>
                      <a:endParaRPr kumimoji="0" lang="tr-TR" sz="13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mn-lt"/>
                      </a:endParaRPr>
                    </a:p>
                  </a:txBody>
                  <a:tcPr marL="93203" marR="93203" marT="20161" marB="20161"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33</a:t>
                      </a:r>
                    </a:p>
                  </a:txBody>
                  <a:tcPr marL="93203" marR="93203" marT="20161" marB="20161" anchor="ctr" horzOverflow="overflow"/>
                </a:tc>
                <a:tc>
                  <a:txBody>
                    <a:bodyPr/>
                    <a:lstStyle/>
                    <a:p>
                      <a:pPr algn="ctr" fontAlgn="ctr"/>
                      <a:r>
                        <a:rPr lang="tr-TR" sz="1200" b="1" i="0" u="none" strike="noStrike" dirty="0" smtClean="0">
                          <a:latin typeface="Arial Tur"/>
                        </a:rPr>
                        <a:t>44.220</a:t>
                      </a:r>
                      <a:endParaRPr lang="tr-TR" sz="1200" b="1" i="0" u="none" strike="noStrike" dirty="0">
                        <a:latin typeface="Arial Tur"/>
                      </a:endParaRPr>
                    </a:p>
                  </a:txBody>
                  <a:tcPr marL="9864" marR="9864" marT="10669"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76</a:t>
                      </a:r>
                    </a:p>
                  </a:txBody>
                  <a:tcPr marL="93203" marR="93203" marT="20161" marB="20161"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35.704,80</a:t>
                      </a:r>
                    </a:p>
                  </a:txBody>
                  <a:tcPr marL="93203" marR="93203" marT="20161" marB="20161" anchor="ctr" horzOverflow="overflow"/>
                </a:tc>
              </a:tr>
              <a:tr h="3414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300" u="none" strike="noStrike" cap="none" normalizeH="0" baseline="0" dirty="0" smtClean="0">
                          <a:ln>
                            <a:noFill/>
                          </a:ln>
                          <a:effectLst>
                            <a:outerShdw blurRad="38100" dist="38100" dir="2700000" algn="tl">
                              <a:srgbClr val="000000">
                                <a:alpha val="43137"/>
                              </a:srgbClr>
                            </a:outerShdw>
                          </a:effectLst>
                        </a:rPr>
                        <a:t>TOPLAM GİDER</a:t>
                      </a:r>
                      <a:endParaRPr kumimoji="0" lang="tr-TR" sz="13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endParaRPr>
                    </a:p>
                  </a:txBody>
                  <a:tcPr marL="93203" marR="93203" marT="20161" marB="20161" anchor="ctr" horzOverflow="overflow"/>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mn-ea"/>
                          <a:cs typeface="Arial" pitchFamily="34" charset="0"/>
                        </a:rPr>
                        <a:t>79.924,80 TL</a:t>
                      </a:r>
                    </a:p>
                  </a:txBody>
                  <a:tcPr marL="93203" marR="93203" marT="20161" marB="20161" anchor="ctr" horzOverflow="overflow"/>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19" name="18 Dikdörtgen"/>
          <p:cNvSpPr/>
          <p:nvPr/>
        </p:nvSpPr>
        <p:spPr>
          <a:xfrm>
            <a:off x="-295955" y="640099"/>
            <a:ext cx="9765393" cy="413675"/>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0" name="19 Dikdörtgen"/>
          <p:cNvSpPr/>
          <p:nvPr/>
        </p:nvSpPr>
        <p:spPr>
          <a:xfrm>
            <a:off x="1260" y="4697640"/>
            <a:ext cx="9765393" cy="320060"/>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1"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GÜLYALI KAYMAKAMLIĞI</a:t>
            </a: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22" name="21 Dikdörtgen"/>
          <p:cNvSpPr/>
          <p:nvPr/>
        </p:nvSpPr>
        <p:spPr>
          <a:xfrm>
            <a:off x="1260" y="4629692"/>
            <a:ext cx="9469438" cy="358816"/>
          </a:xfrm>
          <a:prstGeom prst="rect">
            <a:avLst/>
          </a:prstGeom>
        </p:spPr>
        <p:txBody>
          <a:bodyPr wrap="square">
            <a:spAutoFit/>
          </a:bodyPr>
          <a:lstStyle/>
          <a:p>
            <a:pPr algn="ctr">
              <a:lnSpc>
                <a:spcPct val="115000"/>
              </a:lnSpc>
              <a:spcAft>
                <a:spcPts val="1000"/>
              </a:spcAft>
            </a:pPr>
            <a:r>
              <a:rPr lang="tr-TR" sz="1600" b="1" i="1" dirty="0" smtClean="0">
                <a:solidFill>
                  <a:srgbClr val="FF0000"/>
                </a:solidFill>
                <a:ea typeface="Calibri"/>
                <a:cs typeface="Times New Roman"/>
              </a:rPr>
              <a:t>KAPALI OKUL BİLGİLERİ</a:t>
            </a:r>
            <a:endParaRPr lang="tr-TR" sz="1600" b="1" i="1" dirty="0">
              <a:solidFill>
                <a:srgbClr val="FF0000"/>
              </a:solidFill>
              <a:ea typeface="Calibri"/>
              <a:cs typeface="Times New Roman"/>
            </a:endParaRPr>
          </a:p>
        </p:txBody>
      </p:sp>
    </p:spTree>
    <p:extLst>
      <p:ext uri="{BB962C8B-B14F-4D97-AF65-F5344CB8AC3E}">
        <p14:creationId xmlns:p14="http://schemas.microsoft.com/office/powerpoint/2010/main" val="2790430528"/>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Başlık"/>
          <p:cNvSpPr txBox="1">
            <a:spLocks/>
          </p:cNvSpPr>
          <p:nvPr/>
        </p:nvSpPr>
        <p:spPr bwMode="auto">
          <a:xfrm rot="5400000">
            <a:off x="4492727" y="-95787"/>
            <a:ext cx="483921"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20" name="19 Dikdörtgen"/>
          <p:cNvSpPr/>
          <p:nvPr/>
        </p:nvSpPr>
        <p:spPr>
          <a:xfrm>
            <a:off x="5252582" y="3520639"/>
            <a:ext cx="2737279" cy="208039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9" name="18 Dikdörtgen"/>
          <p:cNvSpPr/>
          <p:nvPr/>
        </p:nvSpPr>
        <p:spPr>
          <a:xfrm>
            <a:off x="1553560" y="3520639"/>
            <a:ext cx="2737279" cy="208039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0" name="129 Dikdörtgen"/>
          <p:cNvSpPr/>
          <p:nvPr/>
        </p:nvSpPr>
        <p:spPr>
          <a:xfrm>
            <a:off x="-33" y="640100"/>
            <a:ext cx="1775532"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4" name="133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pic>
        <p:nvPicPr>
          <p:cNvPr id="20490"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20491"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129" name="1 Başlık"/>
          <p:cNvSpPr txBox="1">
            <a:spLocks/>
          </p:cNvSpPr>
          <p:nvPr/>
        </p:nvSpPr>
        <p:spPr bwMode="auto">
          <a:xfrm rot="5400000">
            <a:off x="793606" y="213915"/>
            <a:ext cx="40322" cy="1627540"/>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a:latin typeface="+mn-lt"/>
              <a:cs typeface="+mn-cs"/>
            </a:endParaRPr>
          </a:p>
        </p:txBody>
      </p:sp>
      <p:sp>
        <p:nvSpPr>
          <p:cNvPr id="18" name="17 Dikdörtgen"/>
          <p:cNvSpPr/>
          <p:nvPr/>
        </p:nvSpPr>
        <p:spPr>
          <a:xfrm>
            <a:off x="111334" y="1053477"/>
            <a:ext cx="9149319" cy="215656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 name="12 Dikdörtgen"/>
          <p:cNvSpPr/>
          <p:nvPr/>
        </p:nvSpPr>
        <p:spPr>
          <a:xfrm>
            <a:off x="-147994" y="640102"/>
            <a:ext cx="9765393" cy="413375"/>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4" name="13 Dikdörtgen"/>
          <p:cNvSpPr/>
          <p:nvPr/>
        </p:nvSpPr>
        <p:spPr>
          <a:xfrm>
            <a:off x="0" y="640102"/>
            <a:ext cx="9469438" cy="353943"/>
          </a:xfrm>
          <a:prstGeom prst="rect">
            <a:avLst/>
          </a:prstGeom>
        </p:spPr>
        <p:txBody>
          <a:bodyPr wrap="square">
            <a:spAutoFit/>
          </a:bodyPr>
          <a:lstStyle/>
          <a:p>
            <a:r>
              <a:rPr lang="tr-TR" sz="1700" b="1" dirty="0" smtClean="0">
                <a:latin typeface="+mj-lt"/>
              </a:rPr>
              <a:t>HALK EĞİTİM FAALİYETLERİ</a:t>
            </a:r>
            <a:endParaRPr lang="tr-TR" sz="1700" b="1" dirty="0">
              <a:latin typeface="+mj-lt"/>
            </a:endParaRPr>
          </a:p>
        </p:txBody>
      </p:sp>
      <p:sp>
        <p:nvSpPr>
          <p:cNvPr id="17"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GÜLYALI KAYMAKAMLIĞI</a:t>
            </a: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12092" y="3364440"/>
            <a:ext cx="3373486" cy="231912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31285" y="3364442"/>
            <a:ext cx="3357407" cy="225829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graphicFrame>
        <p:nvGraphicFramePr>
          <p:cNvPr id="2" name="Tablo 1"/>
          <p:cNvGraphicFramePr>
            <a:graphicFrameLocks noGrp="1"/>
          </p:cNvGraphicFramePr>
          <p:nvPr>
            <p:extLst>
              <p:ext uri="{D42A27DB-BD31-4B8C-83A1-F6EECF244321}">
                <p14:modId xmlns:p14="http://schemas.microsoft.com/office/powerpoint/2010/main" val="1920139136"/>
              </p:ext>
            </p:extLst>
          </p:nvPr>
        </p:nvGraphicFramePr>
        <p:xfrm>
          <a:off x="196206" y="1108691"/>
          <a:ext cx="9064447" cy="2101354"/>
        </p:xfrm>
        <a:graphic>
          <a:graphicData uri="http://schemas.openxmlformats.org/drawingml/2006/table">
            <a:tbl>
              <a:tblPr/>
              <a:tblGrid>
                <a:gridCol w="1868208"/>
                <a:gridCol w="555189"/>
                <a:gridCol w="774435"/>
                <a:gridCol w="999324"/>
                <a:gridCol w="670135"/>
                <a:gridCol w="766900"/>
                <a:gridCol w="1043991"/>
                <a:gridCol w="596566"/>
                <a:gridCol w="671137"/>
                <a:gridCol w="1118562"/>
              </a:tblGrid>
              <a:tr h="231385">
                <a:tc rowSpan="2">
                  <a:txBody>
                    <a:bodyPr/>
                    <a:lstStyle/>
                    <a:p>
                      <a:pPr>
                        <a:lnSpc>
                          <a:spcPct val="115000"/>
                        </a:lnSpc>
                        <a:spcAft>
                          <a:spcPts val="0"/>
                        </a:spcAft>
                      </a:pPr>
                      <a:r>
                        <a:rPr lang="tr-TR" sz="1300" kern="1200" dirty="0">
                          <a:effectLst/>
                          <a:latin typeface="Calibri" panose="020F0502020204030204" pitchFamily="34" charset="0"/>
                          <a:ea typeface="Times New Roman" panose="02020603050405020304" pitchFamily="18" charset="0"/>
                          <a:cs typeface="Arial" panose="020B0604020202020204" pitchFamily="34" charset="0"/>
                        </a:rPr>
                        <a:t>Kurs Türü</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tr-TR" sz="1300" kern="1200" dirty="0" smtClean="0">
                          <a:effectLst/>
                          <a:latin typeface="Calibri" panose="020F0502020204030204" pitchFamily="34" charset="0"/>
                          <a:ea typeface="Times New Roman" panose="02020603050405020304" pitchFamily="18" charset="0"/>
                          <a:cs typeface="Arial" panose="020B0604020202020204" pitchFamily="34" charset="0"/>
                        </a:rPr>
                        <a:t>2012</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300" kern="1200" dirty="0" smtClean="0">
                          <a:effectLst/>
                          <a:latin typeface="Calibri" panose="020F0502020204030204" pitchFamily="34" charset="0"/>
                          <a:ea typeface="Times New Roman" panose="02020603050405020304" pitchFamily="18" charset="0"/>
                          <a:cs typeface="Arial" panose="020B0604020202020204" pitchFamily="34" charset="0"/>
                        </a:rPr>
                        <a:t>2013</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300" kern="1200" dirty="0" smtClean="0">
                          <a:effectLst/>
                          <a:latin typeface="Calibri" panose="020F0502020204030204" pitchFamily="34" charset="0"/>
                          <a:ea typeface="Calibri" panose="020F0502020204030204" pitchFamily="34" charset="0"/>
                        </a:rPr>
                        <a:t>2014</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673301">
                <a:tc vMerge="1">
                  <a:txBody>
                    <a:bodyPr/>
                    <a:lstStyle/>
                    <a:p>
                      <a:endParaRPr lang="tr-TR"/>
                    </a:p>
                  </a:txBody>
                  <a:tcPr/>
                </a:tc>
                <a:tc>
                  <a:txBody>
                    <a:bodyPr/>
                    <a:lstStyle/>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Kurs Sayısı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Kursiyer Sayısı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Sertifika Alan </a:t>
                      </a:r>
                      <a:endParaRPr lang="tr-TR" sz="1400">
                        <a:effectLst/>
                        <a:latin typeface="Times New Roman" panose="02020603050405020304" pitchFamily="18" charset="0"/>
                        <a:ea typeface="Calibri" panose="020F0502020204030204" pitchFamily="34" charset="0"/>
                      </a:endParaRPr>
                    </a:p>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Kursiyer Sayısı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Kurs Sayısı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Kursiyer </a:t>
                      </a:r>
                      <a:endParaRPr lang="tr-TR" sz="1400">
                        <a:effectLst/>
                        <a:latin typeface="Times New Roman" panose="02020603050405020304" pitchFamily="18" charset="0"/>
                        <a:ea typeface="Calibri" panose="020F0502020204030204" pitchFamily="34" charset="0"/>
                      </a:endParaRPr>
                    </a:p>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Sayısı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Sertifika Alan Kursiyer Sayısı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Kurs Sayısı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Kursiyer </a:t>
                      </a:r>
                      <a:endParaRPr lang="tr-TR" sz="1400">
                        <a:effectLst/>
                        <a:latin typeface="Times New Roman" panose="02020603050405020304" pitchFamily="18" charset="0"/>
                        <a:ea typeface="Calibri" panose="020F0502020204030204" pitchFamily="34" charset="0"/>
                      </a:endParaRPr>
                    </a:p>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Sayısı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Sertifika Alan Kursiyer Sayısı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87">
                <a:tc>
                  <a:txBody>
                    <a:bodyPr/>
                    <a:lstStyle/>
                    <a:p>
                      <a:pP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Genel Kurslar</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dirty="0">
                          <a:effectLst/>
                          <a:latin typeface="Times New Roman" panose="02020603050405020304" pitchFamily="18" charset="0"/>
                          <a:ea typeface="Calibri" panose="020F0502020204030204" pitchFamily="34" charset="0"/>
                        </a:rPr>
                        <a:t>35</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Times New Roman" panose="02020603050405020304" pitchFamily="18" charset="0"/>
                          <a:ea typeface="Calibri" panose="020F0502020204030204" pitchFamily="34" charset="0"/>
                        </a:rPr>
                        <a:t>611</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Times New Roman" panose="02020603050405020304" pitchFamily="18" charset="0"/>
                          <a:ea typeface="Calibri" panose="020F0502020204030204" pitchFamily="34" charset="0"/>
                        </a:rPr>
                        <a:t>131</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dirty="0">
                          <a:effectLst/>
                          <a:latin typeface="Times New Roman" panose="02020603050405020304" pitchFamily="18" charset="0"/>
                          <a:ea typeface="Times New Roman" panose="02020603050405020304" pitchFamily="18" charset="0"/>
                        </a:rPr>
                        <a:t>66</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dirty="0">
                          <a:effectLst/>
                          <a:latin typeface="Times New Roman" panose="02020603050405020304" pitchFamily="18" charset="0"/>
                          <a:ea typeface="Times New Roman" panose="02020603050405020304" pitchFamily="18" charset="0"/>
                        </a:rPr>
                        <a:t>1137</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Times New Roman" panose="02020603050405020304" pitchFamily="18" charset="0"/>
                        </a:rPr>
                        <a:t>218</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47</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692</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126</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87">
                <a:tc>
                  <a:txBody>
                    <a:bodyPr/>
                    <a:lstStyle/>
                    <a:p>
                      <a:pP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Mesleki ve Teknik Kurslar</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dirty="0">
                          <a:effectLst/>
                          <a:latin typeface="Times New Roman" panose="02020603050405020304" pitchFamily="18" charset="0"/>
                          <a:ea typeface="Calibri" panose="020F0502020204030204" pitchFamily="34" charset="0"/>
                        </a:rPr>
                        <a:t>8</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dirty="0">
                          <a:effectLst/>
                          <a:latin typeface="Times New Roman" panose="02020603050405020304" pitchFamily="18" charset="0"/>
                          <a:ea typeface="Calibri" panose="020F0502020204030204" pitchFamily="34" charset="0"/>
                        </a:rPr>
                        <a:t>132</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Times New Roman" panose="02020603050405020304" pitchFamily="18" charset="0"/>
                          <a:ea typeface="Calibri" panose="020F0502020204030204" pitchFamily="34" charset="0"/>
                        </a:rPr>
                        <a:t>112</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dirty="0">
                          <a:effectLst/>
                          <a:latin typeface="Times New Roman" panose="02020603050405020304" pitchFamily="18" charset="0"/>
                          <a:ea typeface="Times New Roman" panose="02020603050405020304" pitchFamily="18" charset="0"/>
                        </a:rPr>
                        <a:t>20</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dirty="0">
                          <a:effectLst/>
                          <a:latin typeface="Times New Roman" panose="02020603050405020304" pitchFamily="18" charset="0"/>
                          <a:ea typeface="Times New Roman" panose="02020603050405020304" pitchFamily="18" charset="0"/>
                        </a:rPr>
                        <a:t>411</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Times New Roman" panose="02020603050405020304" pitchFamily="18" charset="0"/>
                        </a:rPr>
                        <a:t>359</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35</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422</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420</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87">
                <a:tc>
                  <a:txBody>
                    <a:bodyPr/>
                    <a:lstStyle/>
                    <a:p>
                      <a:pPr>
                        <a:lnSpc>
                          <a:spcPct val="115000"/>
                        </a:lnSpc>
                        <a:spcAft>
                          <a:spcPts val="0"/>
                        </a:spcAft>
                      </a:pPr>
                      <a:r>
                        <a:rPr lang="tr-TR" sz="1300" kern="1200">
                          <a:effectLst/>
                          <a:latin typeface="Calibri" panose="020F0502020204030204" pitchFamily="34" charset="0"/>
                          <a:ea typeface="Times New Roman" panose="02020603050405020304" pitchFamily="18" charset="0"/>
                          <a:cs typeface="Arial" panose="020B0604020202020204" pitchFamily="34" charset="0"/>
                        </a:rPr>
                        <a:t>Okuma Yazma Kursları</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Times New Roman" panose="02020603050405020304" pitchFamily="18" charset="0"/>
                          <a:ea typeface="Calibri" panose="020F0502020204030204" pitchFamily="34" charset="0"/>
                        </a:rPr>
                        <a:t>28</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Times New Roman" panose="02020603050405020304" pitchFamily="18" charset="0"/>
                          <a:ea typeface="Calibri" panose="020F0502020204030204" pitchFamily="34" charset="0"/>
                        </a:rPr>
                        <a:t>448</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dirty="0">
                          <a:effectLst/>
                          <a:latin typeface="Times New Roman" panose="02020603050405020304" pitchFamily="18" charset="0"/>
                          <a:ea typeface="Calibri" panose="020F0502020204030204" pitchFamily="34" charset="0"/>
                        </a:rPr>
                        <a:t>381</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Times New Roman" panose="02020603050405020304" pitchFamily="18" charset="0"/>
                        </a:rPr>
                        <a:t>0</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dirty="0">
                          <a:effectLst/>
                          <a:latin typeface="Times New Roman" panose="02020603050405020304" pitchFamily="18" charset="0"/>
                          <a:ea typeface="Times New Roman" panose="02020603050405020304" pitchFamily="18" charset="0"/>
                        </a:rPr>
                        <a:t>0</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dirty="0">
                          <a:effectLst/>
                          <a:latin typeface="Times New Roman" panose="02020603050405020304" pitchFamily="18" charset="0"/>
                          <a:ea typeface="Times New Roman" panose="02020603050405020304" pitchFamily="18" charset="0"/>
                        </a:rPr>
                        <a:t>0</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1</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1</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1</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87">
                <a:tc>
                  <a:txBody>
                    <a:bodyPr/>
                    <a:lstStyle/>
                    <a:p>
                      <a:pPr>
                        <a:lnSpc>
                          <a:spcPct val="115000"/>
                        </a:lnSpc>
                        <a:spcAft>
                          <a:spcPts val="0"/>
                        </a:spcAft>
                      </a:pPr>
                      <a:r>
                        <a:rPr lang="tr-TR" sz="1300" kern="1200" dirty="0">
                          <a:effectLst/>
                          <a:latin typeface="Calibri" panose="020F0502020204030204" pitchFamily="34" charset="0"/>
                          <a:ea typeface="Times New Roman" panose="02020603050405020304" pitchFamily="18" charset="0"/>
                          <a:cs typeface="Arial" panose="020B0604020202020204" pitchFamily="34" charset="0"/>
                        </a:rPr>
                        <a:t>Genel Toplam</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Times New Roman" panose="02020603050405020304" pitchFamily="18" charset="0"/>
                          <a:ea typeface="Calibri" panose="020F0502020204030204" pitchFamily="34" charset="0"/>
                        </a:rPr>
                        <a:t>71</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a:effectLst/>
                          <a:latin typeface="Times New Roman" panose="02020603050405020304" pitchFamily="18" charset="0"/>
                          <a:ea typeface="Calibri" panose="020F0502020204030204" pitchFamily="34" charset="0"/>
                        </a:rPr>
                        <a:t>1191</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kern="1200" dirty="0">
                          <a:effectLst/>
                          <a:latin typeface="Times New Roman" panose="02020603050405020304" pitchFamily="18" charset="0"/>
                          <a:ea typeface="Calibri" panose="020F0502020204030204" pitchFamily="34" charset="0"/>
                        </a:rPr>
                        <a:t>624</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Times New Roman" panose="02020603050405020304" pitchFamily="18" charset="0"/>
                        </a:rPr>
                        <a:t>86</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Times New Roman" panose="02020603050405020304" pitchFamily="18" charset="0"/>
                        </a:rPr>
                        <a:t>1548</a:t>
                      </a:r>
                      <a:endParaRPr lang="tr-TR" sz="140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dirty="0">
                          <a:effectLst/>
                          <a:latin typeface="Times New Roman" panose="02020603050405020304" pitchFamily="18" charset="0"/>
                          <a:ea typeface="Times New Roman" panose="02020603050405020304" pitchFamily="18" charset="0"/>
                        </a:rPr>
                        <a:t>597</a:t>
                      </a:r>
                      <a:endParaRPr lang="tr-TR" sz="1400" dirty="0">
                        <a:effectLst/>
                        <a:latin typeface="Times New Roman" panose="02020603050405020304" pitchFamily="18" charset="0"/>
                        <a:ea typeface="Calibri" panose="020F0502020204030204" pitchFamily="34" charset="0"/>
                      </a:endParaRPr>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83</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1115</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smtClean="0"/>
                        <a:t>547</a:t>
                      </a:r>
                      <a:endParaRPr lang="tr-TR" sz="1600" dirty="0"/>
                    </a:p>
                  </a:txBody>
                  <a:tcPr marL="44990" marR="44990" marT="104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799692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133 Dikdörtgen"/>
          <p:cNvSpPr/>
          <p:nvPr/>
        </p:nvSpPr>
        <p:spPr>
          <a:xfrm>
            <a:off x="0" y="1"/>
            <a:ext cx="9469438" cy="1120169"/>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Arial Narrow" pitchFamily="34" charset="0"/>
            </a:endParaRPr>
          </a:p>
        </p:txBody>
      </p:sp>
      <p:pic>
        <p:nvPicPr>
          <p:cNvPr id="159" name="Picture 2" descr="C:\Users\BIMOSMAN\Desktop\Untitled-1 copy.png"/>
          <p:cNvPicPr>
            <a:picLocks noChangeAspect="1" noChangeArrowheads="1"/>
          </p:cNvPicPr>
          <p:nvPr/>
        </p:nvPicPr>
        <p:blipFill>
          <a:blip r:embed="rId2" cstate="email"/>
          <a:stretch>
            <a:fillRect/>
          </a:stretch>
        </p:blipFill>
        <p:spPr bwMode="auto">
          <a:xfrm>
            <a:off x="208756" y="108361"/>
            <a:ext cx="826938" cy="851800"/>
          </a:xfrm>
          <a:prstGeom prst="rect">
            <a:avLst/>
          </a:prstGeom>
          <a:noFill/>
        </p:spPr>
      </p:pic>
      <p:sp>
        <p:nvSpPr>
          <p:cNvPr id="4" name="1 Başlık"/>
          <p:cNvSpPr txBox="1">
            <a:spLocks/>
          </p:cNvSpPr>
          <p:nvPr/>
        </p:nvSpPr>
        <p:spPr bwMode="auto">
          <a:xfrm rot="5400000">
            <a:off x="4714558" y="806455"/>
            <a:ext cx="40322" cy="9469438"/>
          </a:xfrm>
          <a:prstGeom prst="rect">
            <a:avLst/>
          </a:prstGeom>
          <a:solidFill>
            <a:schemeClr val="tx1"/>
          </a:solidFill>
          <a:ln w="9525">
            <a:noFill/>
            <a:miter lim="800000"/>
            <a:headEnd/>
            <a:tailEnd/>
          </a:ln>
        </p:spPr>
        <p:txBody>
          <a:bodyPr anchor="ctr"/>
          <a:lstStyle/>
          <a:p>
            <a:pPr algn="ctr"/>
            <a:endParaRPr lang="tr-TR"/>
          </a:p>
        </p:txBody>
      </p:sp>
      <p:sp>
        <p:nvSpPr>
          <p:cNvPr id="136" name="1 Başlık"/>
          <p:cNvSpPr txBox="1">
            <a:spLocks/>
          </p:cNvSpPr>
          <p:nvPr/>
        </p:nvSpPr>
        <p:spPr bwMode="auto">
          <a:xfrm rot="5400000">
            <a:off x="4714558" y="-3611439"/>
            <a:ext cx="40322" cy="9469438"/>
          </a:xfrm>
          <a:prstGeom prst="rect">
            <a:avLst/>
          </a:prstGeom>
          <a:solidFill>
            <a:schemeClr val="tx1"/>
          </a:solidFill>
          <a:ln w="9525">
            <a:noFill/>
            <a:miter lim="800000"/>
            <a:headEnd/>
            <a:tailEnd/>
          </a:ln>
        </p:spPr>
        <p:txBody>
          <a:bodyPr anchor="ctr"/>
          <a:lstStyle/>
          <a:p>
            <a:pPr algn="ctr"/>
            <a:endParaRPr lang="tr-TR"/>
          </a:p>
        </p:txBody>
      </p:sp>
      <p:sp>
        <p:nvSpPr>
          <p:cNvPr id="135" name="1 Başlık"/>
          <p:cNvSpPr txBox="1">
            <a:spLocks/>
          </p:cNvSpPr>
          <p:nvPr/>
        </p:nvSpPr>
        <p:spPr bwMode="auto">
          <a:xfrm rot="5400000">
            <a:off x="4761238" y="515244"/>
            <a:ext cx="40322" cy="9469438"/>
          </a:xfrm>
          <a:prstGeom prst="rect">
            <a:avLst/>
          </a:prstGeom>
          <a:solidFill>
            <a:schemeClr val="tx1"/>
          </a:solidFill>
          <a:ln w="9525">
            <a:noFill/>
            <a:miter lim="800000"/>
            <a:headEnd/>
            <a:tailEnd/>
          </a:ln>
        </p:spPr>
        <p:txBody>
          <a:bodyPr anchor="ctr"/>
          <a:lstStyle/>
          <a:p>
            <a:pPr algn="ctr"/>
            <a:endParaRPr lang="tr-TR"/>
          </a:p>
        </p:txBody>
      </p:sp>
      <p:sp>
        <p:nvSpPr>
          <p:cNvPr id="130" name="Rectangle 1"/>
          <p:cNvSpPr/>
          <p:nvPr/>
        </p:nvSpPr>
        <p:spPr>
          <a:xfrm>
            <a:off x="0" y="0"/>
            <a:ext cx="9469438" cy="892552"/>
          </a:xfrm>
          <a:prstGeom prst="rect">
            <a:avLst/>
          </a:prstGeom>
        </p:spPr>
        <p:txBody>
          <a:bodyPr wrap="square" lIns="0">
            <a:spAutoFit/>
          </a:bodyPr>
          <a:lstStyle/>
          <a:p>
            <a:pPr algn="ctr" fontAlgn="auto">
              <a:spcBef>
                <a:spcPts val="0"/>
              </a:spcBef>
              <a:spcAft>
                <a:spcPts val="0"/>
              </a:spcAft>
              <a:defRPr/>
            </a:pPr>
            <a:r>
              <a:rPr kumimoji="1" lang="tr-TR"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rPr>
              <a:t>GÜLYALI </a:t>
            </a:r>
            <a:r>
              <a:rPr kumimoji="1" lang="tr-TR"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KAYMAKAMLIĞI</a:t>
            </a:r>
            <a:endParaRPr kumimoji="1" lang="tr-TR" sz="2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a:p>
            <a:pPr algn="ctr" fontAlgn="auto">
              <a:spcBef>
                <a:spcPts val="0"/>
              </a:spcBef>
              <a:spcAft>
                <a:spcPts val="0"/>
              </a:spcAft>
              <a:defRPr/>
            </a:pPr>
            <a:r>
              <a:rPr kumimoji="1" lang="tr-TR"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2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p:txBody>
      </p:sp>
      <p:sp>
        <p:nvSpPr>
          <p:cNvPr id="3" name="Metin kutusu 2"/>
          <p:cNvSpPr txBox="1"/>
          <p:nvPr/>
        </p:nvSpPr>
        <p:spPr>
          <a:xfrm>
            <a:off x="46680" y="1741462"/>
            <a:ext cx="4086647" cy="2677656"/>
          </a:xfrm>
          <a:prstGeom prst="rect">
            <a:avLst/>
          </a:prstGeom>
          <a:noFill/>
        </p:spPr>
        <p:txBody>
          <a:bodyPr wrap="square" rtlCol="0">
            <a:spAutoFit/>
          </a:bodyPr>
          <a:lstStyle/>
          <a:p>
            <a:pPr algn="ctr"/>
            <a:r>
              <a:rPr lang="tr-TR" sz="2400" dirty="0" smtClean="0"/>
              <a:t>OKULLARIMIZ BÜNYESİNDE HALK EĞİTİM MERKEZİ ARACILIĞIYLA EL SANATLARI , FUTBOL , VOLEYBOL , FOLKLOR KURSU AÇILMIŞTIR.OKUL ÇEVRE DÜZENLEMELERİ YAPILMIŞTIR.</a:t>
            </a:r>
            <a:endParaRPr lang="tr-TR" sz="2400" dirty="0"/>
          </a:p>
        </p:txBody>
      </p:sp>
      <p:sp>
        <p:nvSpPr>
          <p:cNvPr id="5" name="Metin kutusu 4"/>
          <p:cNvSpPr txBox="1"/>
          <p:nvPr/>
        </p:nvSpPr>
        <p:spPr>
          <a:xfrm>
            <a:off x="2572166" y="1359014"/>
            <a:ext cx="4325106" cy="646331"/>
          </a:xfrm>
          <a:prstGeom prst="rect">
            <a:avLst/>
          </a:prstGeom>
          <a:noFill/>
        </p:spPr>
        <p:txBody>
          <a:bodyPr wrap="square" rtlCol="0">
            <a:spAutoFit/>
          </a:bodyPr>
          <a:lstStyle/>
          <a:p>
            <a:pPr algn="ctr"/>
            <a:r>
              <a:rPr lang="tr-TR" dirty="0" smtClean="0">
                <a:solidFill>
                  <a:srgbClr val="FF0000"/>
                </a:solidFill>
                <a:latin typeface="Arial Black" panose="020B0A04020102020204" pitchFamily="34" charset="0"/>
              </a:rPr>
              <a:t>OKULLAR HAYAT OLSUN PROJESİ</a:t>
            </a:r>
            <a:endParaRPr lang="tr-TR" dirty="0">
              <a:solidFill>
                <a:srgbClr val="FF0000"/>
              </a:solidFill>
              <a:latin typeface="Arial Black" panose="020B0A04020102020204" pitchFamily="34" charset="0"/>
            </a:endParaRPr>
          </a:p>
        </p:txBody>
      </p:sp>
      <p:pic>
        <p:nvPicPr>
          <p:cNvPr id="2" name="Resim 1"/>
          <p:cNvPicPr>
            <a:picLocks noChangeAspect="1"/>
          </p:cNvPicPr>
          <p:nvPr/>
        </p:nvPicPr>
        <p:blipFill>
          <a:blip r:embed="rId3"/>
          <a:stretch>
            <a:fillRect/>
          </a:stretch>
        </p:blipFill>
        <p:spPr>
          <a:xfrm>
            <a:off x="4446687" y="1942480"/>
            <a:ext cx="4536504" cy="3152643"/>
          </a:xfrm>
          <a:prstGeom prst="rect">
            <a:avLst/>
          </a:prstGeom>
        </p:spPr>
      </p:pic>
    </p:spTree>
    <p:extLst>
      <p:ext uri="{BB962C8B-B14F-4D97-AF65-F5344CB8AC3E}">
        <p14:creationId xmlns:p14="http://schemas.microsoft.com/office/powerpoint/2010/main" val="216269583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3" y="640100"/>
            <a:ext cx="4142908"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3" name="2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4"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5" name="1 Başlık"/>
          <p:cNvSpPr txBox="1">
            <a:spLocks/>
          </p:cNvSpPr>
          <p:nvPr/>
        </p:nvSpPr>
        <p:spPr bwMode="auto">
          <a:xfrm rot="5400000">
            <a:off x="1681372" y="-662965"/>
            <a:ext cx="40322" cy="3403071"/>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dirty="0">
              <a:latin typeface="+mn-lt"/>
            </a:endParaRPr>
          </a:p>
        </p:txBody>
      </p:sp>
      <p:pic>
        <p:nvPicPr>
          <p:cNvPr id="9"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10" name="1 Başlık"/>
          <p:cNvSpPr txBox="1">
            <a:spLocks/>
          </p:cNvSpPr>
          <p:nvPr/>
        </p:nvSpPr>
        <p:spPr bwMode="auto">
          <a:xfrm rot="5400000">
            <a:off x="1681372" y="-662965"/>
            <a:ext cx="40322" cy="3403071"/>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dirty="0">
              <a:latin typeface="+mn-lt"/>
            </a:endParaRPr>
          </a:p>
        </p:txBody>
      </p:sp>
      <p:sp>
        <p:nvSpPr>
          <p:cNvPr id="14" name="13 Dikdörtgen"/>
          <p:cNvSpPr/>
          <p:nvPr/>
        </p:nvSpPr>
        <p:spPr>
          <a:xfrm>
            <a:off x="38530" y="640102"/>
            <a:ext cx="9430908" cy="347194"/>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000" b="1" dirty="0" smtClean="0">
                <a:solidFill>
                  <a:schemeClr val="tx1"/>
                </a:solidFill>
                <a:effectLst>
                  <a:outerShdw blurRad="38100" dist="38100" dir="2700000" algn="tl">
                    <a:srgbClr val="1F497D"/>
                  </a:outerShdw>
                </a:effectLst>
                <a:latin typeface="Calibri" pitchFamily="34" charset="0"/>
              </a:rPr>
              <a:t>İHTİYAÇ VE ÇÖZÜM ÖNERİLERİ</a:t>
            </a:r>
          </a:p>
        </p:txBody>
      </p:sp>
      <p:sp>
        <p:nvSpPr>
          <p:cNvPr id="13"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GÜLYALI KAYMAKAMLIĞI</a:t>
            </a: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948565518"/>
              </p:ext>
            </p:extLst>
          </p:nvPr>
        </p:nvGraphicFramePr>
        <p:xfrm>
          <a:off x="209980" y="1200205"/>
          <a:ext cx="9134442" cy="4344610"/>
        </p:xfrm>
        <a:graphic>
          <a:graphicData uri="http://schemas.openxmlformats.org/drawingml/2006/table">
            <a:tbl>
              <a:tblPr firstRow="1" bandRow="1">
                <a:tableStyleId>{5C22544A-7EE6-4342-B048-85BDC9FD1C3A}</a:tableStyleId>
              </a:tblPr>
              <a:tblGrid>
                <a:gridCol w="9134442"/>
              </a:tblGrid>
              <a:tr h="855176">
                <a:tc>
                  <a:txBody>
                    <a:bodyPr/>
                    <a:lstStyle/>
                    <a:p>
                      <a:pPr algn="just">
                        <a:lnSpc>
                          <a:spcPct val="107000"/>
                        </a:lnSpc>
                        <a:spcAft>
                          <a:spcPts val="0"/>
                        </a:spcAft>
                      </a:pPr>
                      <a:r>
                        <a:rPr lang="tr-TR" sz="1400" b="0" dirty="0" smtClean="0">
                          <a:solidFill>
                            <a:schemeClr val="bg1"/>
                          </a:solidFill>
                          <a:effectLst/>
                        </a:rPr>
                        <a:t>1- Acil </a:t>
                      </a:r>
                      <a:r>
                        <a:rPr lang="tr-TR" sz="1400" b="0" dirty="0">
                          <a:solidFill>
                            <a:schemeClr val="bg1"/>
                          </a:solidFill>
                          <a:effectLst/>
                        </a:rPr>
                        <a:t>Bakım ve Onarım: İlçemizde bulunan Merkez İlkokulu, Merkez Ortaokulu Turnasuyu Ortaokulumuzda bina içi boya ve kapıların onarım </a:t>
                      </a:r>
                      <a:r>
                        <a:rPr lang="tr-TR" sz="1400" b="0" dirty="0" smtClean="0">
                          <a:solidFill>
                            <a:schemeClr val="bg1"/>
                          </a:solidFill>
                          <a:effectLst/>
                        </a:rPr>
                        <a:t>ihtiyacı yaz</a:t>
                      </a:r>
                      <a:r>
                        <a:rPr lang="tr-TR" sz="1400" b="0" baseline="0" dirty="0" smtClean="0">
                          <a:solidFill>
                            <a:schemeClr val="bg1"/>
                          </a:solidFill>
                          <a:effectLst/>
                        </a:rPr>
                        <a:t> tatili sürecinde tamamlanmaktadır</a:t>
                      </a:r>
                      <a:r>
                        <a:rPr lang="tr-TR" sz="1400" b="0" dirty="0" smtClean="0">
                          <a:solidFill>
                            <a:schemeClr val="bg1"/>
                          </a:solidFill>
                          <a:effectLst/>
                        </a:rPr>
                        <a:t>. </a:t>
                      </a:r>
                      <a:r>
                        <a:rPr lang="tr-TR" sz="1400" b="0" dirty="0" err="1">
                          <a:solidFill>
                            <a:schemeClr val="bg1"/>
                          </a:solidFill>
                          <a:effectLst/>
                        </a:rPr>
                        <a:t>Turnasuyu</a:t>
                      </a:r>
                      <a:r>
                        <a:rPr lang="tr-TR" sz="1400" b="0" dirty="0">
                          <a:solidFill>
                            <a:schemeClr val="bg1"/>
                          </a:solidFill>
                          <a:effectLst/>
                        </a:rPr>
                        <a:t> Ortaokulu çatı olukları onarımı. Ayşe Şahin </a:t>
                      </a:r>
                      <a:r>
                        <a:rPr lang="tr-TR" sz="1400" b="0" dirty="0" smtClean="0">
                          <a:solidFill>
                            <a:schemeClr val="bg1"/>
                          </a:solidFill>
                          <a:effectLst/>
                        </a:rPr>
                        <a:t>ÇPAL </a:t>
                      </a:r>
                      <a:r>
                        <a:rPr lang="tr-TR" sz="1400" b="0" dirty="0">
                          <a:solidFill>
                            <a:schemeClr val="bg1"/>
                          </a:solidFill>
                          <a:effectLst/>
                        </a:rPr>
                        <a:t>çatı </a:t>
                      </a:r>
                      <a:r>
                        <a:rPr lang="tr-TR" sz="1400" b="0" dirty="0" smtClean="0">
                          <a:solidFill>
                            <a:schemeClr val="bg1"/>
                          </a:solidFill>
                          <a:effectLst/>
                        </a:rPr>
                        <a:t>onarımı yapıldı. ÇPAL’ </a:t>
                      </a:r>
                      <a:r>
                        <a:rPr lang="tr-TR" sz="1400" b="0" dirty="0" err="1" smtClean="0">
                          <a:solidFill>
                            <a:schemeClr val="bg1"/>
                          </a:solidFill>
                          <a:effectLst/>
                        </a:rPr>
                        <a:t>mizin</a:t>
                      </a:r>
                      <a:r>
                        <a:rPr lang="tr-TR" sz="1400" b="0" dirty="0" smtClean="0">
                          <a:solidFill>
                            <a:schemeClr val="bg1"/>
                          </a:solidFill>
                          <a:effectLst/>
                        </a:rPr>
                        <a:t> önümüzdeki</a:t>
                      </a:r>
                      <a:r>
                        <a:rPr lang="tr-TR" sz="1400" b="0" baseline="0" dirty="0" smtClean="0">
                          <a:solidFill>
                            <a:schemeClr val="bg1"/>
                          </a:solidFill>
                          <a:effectLst/>
                        </a:rPr>
                        <a:t> 2 öğretim yılı için ilave en az 8 dersliğe ihtiyacı bulunmaktadır.</a:t>
                      </a:r>
                      <a:endParaRPr lang="tr-TR" sz="14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331" marR="71331" marT="38575" marB="38575">
                    <a:solidFill>
                      <a:schemeClr val="accent2">
                        <a:lumMod val="20000"/>
                        <a:lumOff val="80000"/>
                      </a:schemeClr>
                    </a:solidFill>
                  </a:tcPr>
                </a:tc>
              </a:tr>
              <a:tr h="905172">
                <a:tc>
                  <a:txBody>
                    <a:bodyPr/>
                    <a:lstStyle/>
                    <a:p>
                      <a:pPr algn="just">
                        <a:lnSpc>
                          <a:spcPct val="107000"/>
                        </a:lnSpc>
                        <a:spcAft>
                          <a:spcPts val="800"/>
                        </a:spcAft>
                      </a:pPr>
                      <a:r>
                        <a:rPr lang="tr-TR" sz="1400" dirty="0" smtClean="0">
                          <a:effectLst/>
                        </a:rPr>
                        <a:t>2- Turnasuyu </a:t>
                      </a:r>
                      <a:r>
                        <a:rPr lang="tr-TR" sz="1400" dirty="0">
                          <a:effectLst/>
                        </a:rPr>
                        <a:t>Kız Anadolu Lisesi: 2012-2013 öğretim yılında </a:t>
                      </a:r>
                      <a:r>
                        <a:rPr lang="tr-TR" sz="1400" dirty="0" smtClean="0">
                          <a:effectLst/>
                        </a:rPr>
                        <a:t>kapanan </a:t>
                      </a:r>
                      <a:r>
                        <a:rPr lang="tr-TR" sz="1400" dirty="0">
                          <a:effectLst/>
                        </a:rPr>
                        <a:t>YİBO yerleşkesinde açılan </a:t>
                      </a:r>
                      <a:r>
                        <a:rPr lang="tr-TR" sz="1400" dirty="0" smtClean="0">
                          <a:effectLst/>
                        </a:rPr>
                        <a:t>okulumuzun, okul </a:t>
                      </a:r>
                      <a:r>
                        <a:rPr lang="tr-TR" sz="1400" dirty="0">
                          <a:effectLst/>
                        </a:rPr>
                        <a:t>pansiyonunun ciddi bakım, </a:t>
                      </a:r>
                      <a:r>
                        <a:rPr lang="tr-TR" sz="1400" dirty="0" smtClean="0">
                          <a:effectLst/>
                        </a:rPr>
                        <a:t>onarım, ve boya işlemleri yapılmış ancak pencerelerin </a:t>
                      </a:r>
                      <a:r>
                        <a:rPr lang="tr-TR" sz="1400" dirty="0">
                          <a:effectLst/>
                        </a:rPr>
                        <a:t>tamirata ihtiyacı </a:t>
                      </a:r>
                      <a:r>
                        <a:rPr lang="tr-TR" sz="1400" dirty="0" smtClean="0">
                          <a:effectLst/>
                        </a:rPr>
                        <a:t>vardır. Ayrıca pansiyon kapasite artırımı için çalışma yapılması gerekmektedir.(2015-2016 </a:t>
                      </a:r>
                      <a:r>
                        <a:rPr lang="tr-TR" sz="1400" dirty="0">
                          <a:effectLst/>
                        </a:rPr>
                        <a:t>öğretim yılı öğrenci yerleştirilmesinde sıkıntı yaşanacaktır)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331" marR="71331" marT="38575" marB="38575"/>
                </a:tc>
              </a:tr>
              <a:tr h="1736970">
                <a:tc>
                  <a:txBody>
                    <a:bodyPr/>
                    <a:lstStyle/>
                    <a:p>
                      <a:pPr algn="just">
                        <a:lnSpc>
                          <a:spcPct val="107000"/>
                        </a:lnSpc>
                        <a:spcAft>
                          <a:spcPts val="800"/>
                        </a:spcAft>
                      </a:pPr>
                      <a:r>
                        <a:rPr lang="tr-TR" sz="1400" dirty="0" smtClean="0">
                          <a:effectLst/>
                        </a:rPr>
                        <a:t>3- Halk </a:t>
                      </a:r>
                      <a:r>
                        <a:rPr lang="tr-TR" sz="1400" dirty="0">
                          <a:effectLst/>
                        </a:rPr>
                        <a:t>Eğitimi Merkezi  ve Konferans Salonu İhtiyacı: İlçemizde Halk Eğitimi Merkezi binası olarak kullanabileceğimiz bir mekan olmadığından dolayı kiralama yolu ile bir dairede faaliyetlerine devam etmektedir. Müstakil bir Halk eğitim binasına ihtiyacımız vardır. İlçemizde genele yönelik yapılacak sosyal ve kültürel faaliyetlerde kullanacağımız çok amaçlı bir salonun olmayışı, yapılacak etkinliklerin dar çerçevede ve katılımın sınırlı olduğu faaliyetler şeklinde gerçekleşmesine neden olmaktadır. İlçemizin bu anlamda sosyal ve kültürel faaliyetlerin geniş katılımlı yapılabileceği en az 250 kapasiteli çok amaçlı bir salona ihtiyacı bulunmaktadır.  Yapılacak salon Halk Eğitimi Merkezi ile birlikte aynı çatı altında düşünülebilir.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331" marR="71331" marT="38575" marB="38575"/>
                </a:tc>
              </a:tr>
              <a:tr h="847292">
                <a:tc>
                  <a:txBody>
                    <a:bodyPr/>
                    <a:lstStyle/>
                    <a:p>
                      <a:pPr algn="just">
                        <a:lnSpc>
                          <a:spcPct val="107000"/>
                        </a:lnSpc>
                        <a:spcAft>
                          <a:spcPts val="800"/>
                        </a:spcAft>
                      </a:pPr>
                      <a:r>
                        <a:rPr lang="tr-TR" sz="1400" dirty="0" smtClean="0">
                          <a:effectLst/>
                        </a:rPr>
                        <a:t>4- Kız </a:t>
                      </a:r>
                      <a:r>
                        <a:rPr lang="tr-TR" sz="1400" dirty="0">
                          <a:effectLst/>
                        </a:rPr>
                        <a:t>Anadolu İmam-Hatip Lisesi : </a:t>
                      </a:r>
                      <a:r>
                        <a:rPr lang="tr-TR" sz="1400" dirty="0" err="1">
                          <a:effectLst/>
                        </a:rPr>
                        <a:t>Turnasuyu</a:t>
                      </a:r>
                      <a:r>
                        <a:rPr lang="tr-TR" sz="1400" dirty="0">
                          <a:effectLst/>
                        </a:rPr>
                        <a:t> Kız Anadolu Lisemizin </a:t>
                      </a:r>
                      <a:r>
                        <a:rPr lang="tr-TR" sz="1400" dirty="0" smtClean="0">
                          <a:effectLst/>
                        </a:rPr>
                        <a:t>bulunduğu </a:t>
                      </a:r>
                      <a:r>
                        <a:rPr lang="tr-TR" sz="1400" dirty="0">
                          <a:effectLst/>
                        </a:rPr>
                        <a:t>76 dönümlük arazinin boş olan 35 dönümlük kısmına Kız Anadolu İmam-Hatip Lisesi ve 200 </a:t>
                      </a:r>
                      <a:r>
                        <a:rPr lang="tr-TR" sz="1400" dirty="0" smtClean="0">
                          <a:effectLst/>
                        </a:rPr>
                        <a:t>yatak kapasiteli </a:t>
                      </a:r>
                      <a:r>
                        <a:rPr lang="tr-TR" sz="1400" dirty="0">
                          <a:effectLst/>
                        </a:rPr>
                        <a:t>pansiyon </a:t>
                      </a:r>
                      <a:r>
                        <a:rPr lang="tr-TR" sz="1400" dirty="0" smtClean="0">
                          <a:effectLst/>
                        </a:rPr>
                        <a:t>yapılması</a:t>
                      </a:r>
                      <a:r>
                        <a:rPr lang="tr-TR" sz="1400" baseline="0" dirty="0" smtClean="0">
                          <a:effectLst/>
                        </a:rPr>
                        <a:t> ileriye dönük olarak Gülyalı ilçemizin ve Melet ırmağından Gülyalı istikametindeki yerleşimin Ortaöğretim ihtiyacını büyük ölçüde karşılayacağı kanaatindeyiz.</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331" marR="71331" marT="38575" marB="38575"/>
                </a:tc>
              </a:tr>
            </a:tbl>
          </a:graphicData>
        </a:graphic>
      </p:graphicFrame>
    </p:spTree>
    <p:extLst>
      <p:ext uri="{BB962C8B-B14F-4D97-AF65-F5344CB8AC3E}">
        <p14:creationId xmlns:p14="http://schemas.microsoft.com/office/powerpoint/2010/main" val="195218530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1 Grup"/>
          <p:cNvGrpSpPr/>
          <p:nvPr/>
        </p:nvGrpSpPr>
        <p:grpSpPr>
          <a:xfrm>
            <a:off x="38096" y="159073"/>
            <a:ext cx="9431379" cy="5486244"/>
            <a:chOff x="103349" y="156506"/>
            <a:chExt cx="9107249" cy="4898161"/>
          </a:xfrm>
        </p:grpSpPr>
        <p:pic>
          <p:nvPicPr>
            <p:cNvPr id="65" name="64 Resim" descr="overlay-gatorskin.png"/>
            <p:cNvPicPr>
              <a:picLocks noChangeAspect="1"/>
            </p:cNvPicPr>
            <p:nvPr/>
          </p:nvPicPr>
          <p:blipFill>
            <a:blip r:embed="rId2" cstate="print"/>
            <a:stretch>
              <a:fillRect/>
            </a:stretch>
          </p:blipFill>
          <p:spPr>
            <a:xfrm>
              <a:off x="5707693" y="2960272"/>
              <a:ext cx="695325" cy="695325"/>
            </a:xfrm>
            <a:prstGeom prst="rect">
              <a:avLst/>
            </a:prstGeom>
          </p:spPr>
        </p:pic>
        <p:pic>
          <p:nvPicPr>
            <p:cNvPr id="66" name="65 Resim" descr="overlay-gatorskin.png"/>
            <p:cNvPicPr>
              <a:picLocks noChangeAspect="1"/>
            </p:cNvPicPr>
            <p:nvPr/>
          </p:nvPicPr>
          <p:blipFill>
            <a:blip r:embed="rId2" cstate="print"/>
            <a:stretch>
              <a:fillRect/>
            </a:stretch>
          </p:blipFill>
          <p:spPr>
            <a:xfrm>
              <a:off x="5707693" y="3661377"/>
              <a:ext cx="695325" cy="695325"/>
            </a:xfrm>
            <a:prstGeom prst="rect">
              <a:avLst/>
            </a:prstGeom>
          </p:spPr>
        </p:pic>
        <p:pic>
          <p:nvPicPr>
            <p:cNvPr id="67" name="66 Resim" descr="overlay-gatorskin.png"/>
            <p:cNvPicPr>
              <a:picLocks noChangeAspect="1"/>
            </p:cNvPicPr>
            <p:nvPr/>
          </p:nvPicPr>
          <p:blipFill>
            <a:blip r:embed="rId2" cstate="print"/>
            <a:stretch>
              <a:fillRect/>
            </a:stretch>
          </p:blipFill>
          <p:spPr>
            <a:xfrm>
              <a:off x="6406996" y="2960272"/>
              <a:ext cx="695325" cy="695325"/>
            </a:xfrm>
            <a:prstGeom prst="rect">
              <a:avLst/>
            </a:prstGeom>
          </p:spPr>
        </p:pic>
        <p:pic>
          <p:nvPicPr>
            <p:cNvPr id="68" name="67 Resim" descr="overlay-gatorskin.png"/>
            <p:cNvPicPr>
              <a:picLocks noChangeAspect="1"/>
            </p:cNvPicPr>
            <p:nvPr/>
          </p:nvPicPr>
          <p:blipFill>
            <a:blip r:embed="rId2" cstate="print"/>
            <a:stretch>
              <a:fillRect/>
            </a:stretch>
          </p:blipFill>
          <p:spPr>
            <a:xfrm>
              <a:off x="6406996" y="3661377"/>
              <a:ext cx="695325" cy="695325"/>
            </a:xfrm>
            <a:prstGeom prst="rect">
              <a:avLst/>
            </a:prstGeom>
          </p:spPr>
        </p:pic>
        <p:pic>
          <p:nvPicPr>
            <p:cNvPr id="69" name="68 Resim" descr="overlay-gatorskin.png"/>
            <p:cNvPicPr>
              <a:picLocks noChangeAspect="1"/>
            </p:cNvPicPr>
            <p:nvPr/>
          </p:nvPicPr>
          <p:blipFill>
            <a:blip r:embed="rId2" cstate="print"/>
            <a:stretch>
              <a:fillRect/>
            </a:stretch>
          </p:blipFill>
          <p:spPr>
            <a:xfrm>
              <a:off x="7112519" y="2960272"/>
              <a:ext cx="695325" cy="695325"/>
            </a:xfrm>
            <a:prstGeom prst="rect">
              <a:avLst/>
            </a:prstGeom>
          </p:spPr>
        </p:pic>
        <p:pic>
          <p:nvPicPr>
            <p:cNvPr id="70" name="69 Resim" descr="overlay-gatorskin.png"/>
            <p:cNvPicPr>
              <a:picLocks noChangeAspect="1"/>
            </p:cNvPicPr>
            <p:nvPr/>
          </p:nvPicPr>
          <p:blipFill>
            <a:blip r:embed="rId2" cstate="print"/>
            <a:stretch>
              <a:fillRect/>
            </a:stretch>
          </p:blipFill>
          <p:spPr>
            <a:xfrm>
              <a:off x="7112519" y="3661377"/>
              <a:ext cx="695325" cy="695325"/>
            </a:xfrm>
            <a:prstGeom prst="rect">
              <a:avLst/>
            </a:prstGeom>
          </p:spPr>
        </p:pic>
        <p:pic>
          <p:nvPicPr>
            <p:cNvPr id="71" name="70 Resim" descr="overlay-gatorskin.png"/>
            <p:cNvPicPr>
              <a:picLocks noChangeAspect="1"/>
            </p:cNvPicPr>
            <p:nvPr/>
          </p:nvPicPr>
          <p:blipFill>
            <a:blip r:embed="rId2" cstate="print"/>
            <a:stretch>
              <a:fillRect/>
            </a:stretch>
          </p:blipFill>
          <p:spPr>
            <a:xfrm>
              <a:off x="7811822" y="2960272"/>
              <a:ext cx="695325" cy="695325"/>
            </a:xfrm>
            <a:prstGeom prst="rect">
              <a:avLst/>
            </a:prstGeom>
          </p:spPr>
        </p:pic>
        <p:pic>
          <p:nvPicPr>
            <p:cNvPr id="72" name="71 Resim" descr="overlay-gatorskin.png"/>
            <p:cNvPicPr>
              <a:picLocks noChangeAspect="1"/>
            </p:cNvPicPr>
            <p:nvPr/>
          </p:nvPicPr>
          <p:blipFill>
            <a:blip r:embed="rId2" cstate="print"/>
            <a:stretch>
              <a:fillRect/>
            </a:stretch>
          </p:blipFill>
          <p:spPr>
            <a:xfrm>
              <a:off x="7811822" y="3661377"/>
              <a:ext cx="695325" cy="695325"/>
            </a:xfrm>
            <a:prstGeom prst="rect">
              <a:avLst/>
            </a:prstGeom>
          </p:spPr>
        </p:pic>
        <p:pic>
          <p:nvPicPr>
            <p:cNvPr id="73" name="72 Resim" descr="overlay-gatorskin.png"/>
            <p:cNvPicPr>
              <a:picLocks noChangeAspect="1"/>
            </p:cNvPicPr>
            <p:nvPr/>
          </p:nvPicPr>
          <p:blipFill>
            <a:blip r:embed="rId2" cstate="print"/>
            <a:stretch>
              <a:fillRect/>
            </a:stretch>
          </p:blipFill>
          <p:spPr>
            <a:xfrm>
              <a:off x="5707693" y="4359342"/>
              <a:ext cx="695325" cy="695325"/>
            </a:xfrm>
            <a:prstGeom prst="rect">
              <a:avLst/>
            </a:prstGeom>
          </p:spPr>
        </p:pic>
        <p:pic>
          <p:nvPicPr>
            <p:cNvPr id="74" name="73 Resim" descr="overlay-gatorskin.png"/>
            <p:cNvPicPr>
              <a:picLocks noChangeAspect="1"/>
            </p:cNvPicPr>
            <p:nvPr/>
          </p:nvPicPr>
          <p:blipFill>
            <a:blip r:embed="rId2" cstate="print"/>
            <a:stretch>
              <a:fillRect/>
            </a:stretch>
          </p:blipFill>
          <p:spPr>
            <a:xfrm>
              <a:off x="6406996" y="4359342"/>
              <a:ext cx="695325" cy="695325"/>
            </a:xfrm>
            <a:prstGeom prst="rect">
              <a:avLst/>
            </a:prstGeom>
          </p:spPr>
        </p:pic>
        <p:pic>
          <p:nvPicPr>
            <p:cNvPr id="75" name="74 Resim" descr="overlay-gatorskin.png"/>
            <p:cNvPicPr>
              <a:picLocks noChangeAspect="1"/>
            </p:cNvPicPr>
            <p:nvPr/>
          </p:nvPicPr>
          <p:blipFill>
            <a:blip r:embed="rId2" cstate="print"/>
            <a:stretch>
              <a:fillRect/>
            </a:stretch>
          </p:blipFill>
          <p:spPr>
            <a:xfrm>
              <a:off x="7112519" y="4359342"/>
              <a:ext cx="695325" cy="695325"/>
            </a:xfrm>
            <a:prstGeom prst="rect">
              <a:avLst/>
            </a:prstGeom>
          </p:spPr>
        </p:pic>
        <p:pic>
          <p:nvPicPr>
            <p:cNvPr id="76" name="75 Resim" descr="overlay-gatorskin.png"/>
            <p:cNvPicPr>
              <a:picLocks noChangeAspect="1"/>
            </p:cNvPicPr>
            <p:nvPr/>
          </p:nvPicPr>
          <p:blipFill>
            <a:blip r:embed="rId2" cstate="print"/>
            <a:stretch>
              <a:fillRect/>
            </a:stretch>
          </p:blipFill>
          <p:spPr>
            <a:xfrm>
              <a:off x="7811822" y="4359342"/>
              <a:ext cx="695325" cy="695325"/>
            </a:xfrm>
            <a:prstGeom prst="rect">
              <a:avLst/>
            </a:prstGeom>
          </p:spPr>
        </p:pic>
        <p:pic>
          <p:nvPicPr>
            <p:cNvPr id="77" name="76 Resim" descr="overlay-gatorskin.png"/>
            <p:cNvPicPr>
              <a:picLocks noChangeAspect="1"/>
            </p:cNvPicPr>
            <p:nvPr/>
          </p:nvPicPr>
          <p:blipFill>
            <a:blip r:embed="rId2" cstate="print"/>
            <a:stretch>
              <a:fillRect/>
            </a:stretch>
          </p:blipFill>
          <p:spPr>
            <a:xfrm>
              <a:off x="5707693" y="156506"/>
              <a:ext cx="695325" cy="695325"/>
            </a:xfrm>
            <a:prstGeom prst="rect">
              <a:avLst/>
            </a:prstGeom>
          </p:spPr>
        </p:pic>
        <p:pic>
          <p:nvPicPr>
            <p:cNvPr id="78" name="77 Resim" descr="overlay-gatorskin.png"/>
            <p:cNvPicPr>
              <a:picLocks noChangeAspect="1"/>
            </p:cNvPicPr>
            <p:nvPr/>
          </p:nvPicPr>
          <p:blipFill>
            <a:blip r:embed="rId2" cstate="print"/>
            <a:stretch>
              <a:fillRect/>
            </a:stretch>
          </p:blipFill>
          <p:spPr>
            <a:xfrm>
              <a:off x="5707693" y="857611"/>
              <a:ext cx="695325" cy="695325"/>
            </a:xfrm>
            <a:prstGeom prst="rect">
              <a:avLst/>
            </a:prstGeom>
          </p:spPr>
        </p:pic>
        <p:pic>
          <p:nvPicPr>
            <p:cNvPr id="79" name="78 Resim" descr="overlay-gatorskin.png"/>
            <p:cNvPicPr>
              <a:picLocks noChangeAspect="1"/>
            </p:cNvPicPr>
            <p:nvPr/>
          </p:nvPicPr>
          <p:blipFill>
            <a:blip r:embed="rId2" cstate="print"/>
            <a:stretch>
              <a:fillRect/>
            </a:stretch>
          </p:blipFill>
          <p:spPr>
            <a:xfrm>
              <a:off x="6406996" y="156506"/>
              <a:ext cx="695325" cy="695325"/>
            </a:xfrm>
            <a:prstGeom prst="rect">
              <a:avLst/>
            </a:prstGeom>
          </p:spPr>
        </p:pic>
        <p:pic>
          <p:nvPicPr>
            <p:cNvPr id="80" name="79 Resim" descr="overlay-gatorskin.png"/>
            <p:cNvPicPr>
              <a:picLocks noChangeAspect="1"/>
            </p:cNvPicPr>
            <p:nvPr/>
          </p:nvPicPr>
          <p:blipFill>
            <a:blip r:embed="rId2" cstate="print"/>
            <a:stretch>
              <a:fillRect/>
            </a:stretch>
          </p:blipFill>
          <p:spPr>
            <a:xfrm>
              <a:off x="6406996" y="857611"/>
              <a:ext cx="695325" cy="695325"/>
            </a:xfrm>
            <a:prstGeom prst="rect">
              <a:avLst/>
            </a:prstGeom>
          </p:spPr>
        </p:pic>
        <p:pic>
          <p:nvPicPr>
            <p:cNvPr id="81" name="80 Resim" descr="overlay-gatorskin.png"/>
            <p:cNvPicPr>
              <a:picLocks noChangeAspect="1"/>
            </p:cNvPicPr>
            <p:nvPr/>
          </p:nvPicPr>
          <p:blipFill>
            <a:blip r:embed="rId2" cstate="print"/>
            <a:stretch>
              <a:fillRect/>
            </a:stretch>
          </p:blipFill>
          <p:spPr>
            <a:xfrm>
              <a:off x="7112519" y="156506"/>
              <a:ext cx="695325" cy="695325"/>
            </a:xfrm>
            <a:prstGeom prst="rect">
              <a:avLst/>
            </a:prstGeom>
          </p:spPr>
        </p:pic>
        <p:pic>
          <p:nvPicPr>
            <p:cNvPr id="82" name="81 Resim" descr="overlay-gatorskin.png"/>
            <p:cNvPicPr>
              <a:picLocks noChangeAspect="1"/>
            </p:cNvPicPr>
            <p:nvPr/>
          </p:nvPicPr>
          <p:blipFill>
            <a:blip r:embed="rId2" cstate="print"/>
            <a:stretch>
              <a:fillRect/>
            </a:stretch>
          </p:blipFill>
          <p:spPr>
            <a:xfrm>
              <a:off x="7112519" y="857611"/>
              <a:ext cx="695325" cy="695325"/>
            </a:xfrm>
            <a:prstGeom prst="rect">
              <a:avLst/>
            </a:prstGeom>
          </p:spPr>
        </p:pic>
        <p:pic>
          <p:nvPicPr>
            <p:cNvPr id="83" name="82 Resim" descr="overlay-gatorskin.png"/>
            <p:cNvPicPr>
              <a:picLocks noChangeAspect="1"/>
            </p:cNvPicPr>
            <p:nvPr/>
          </p:nvPicPr>
          <p:blipFill>
            <a:blip r:embed="rId2" cstate="print"/>
            <a:stretch>
              <a:fillRect/>
            </a:stretch>
          </p:blipFill>
          <p:spPr>
            <a:xfrm>
              <a:off x="7811822" y="156506"/>
              <a:ext cx="695325" cy="695325"/>
            </a:xfrm>
            <a:prstGeom prst="rect">
              <a:avLst/>
            </a:prstGeom>
          </p:spPr>
        </p:pic>
        <p:pic>
          <p:nvPicPr>
            <p:cNvPr id="84" name="83 Resim" descr="overlay-gatorskin.png"/>
            <p:cNvPicPr>
              <a:picLocks noChangeAspect="1"/>
            </p:cNvPicPr>
            <p:nvPr/>
          </p:nvPicPr>
          <p:blipFill>
            <a:blip r:embed="rId2" cstate="print"/>
            <a:stretch>
              <a:fillRect/>
            </a:stretch>
          </p:blipFill>
          <p:spPr>
            <a:xfrm>
              <a:off x="7811822" y="857611"/>
              <a:ext cx="695325" cy="695325"/>
            </a:xfrm>
            <a:prstGeom prst="rect">
              <a:avLst/>
            </a:prstGeom>
          </p:spPr>
        </p:pic>
        <p:pic>
          <p:nvPicPr>
            <p:cNvPr id="85" name="84 Resim" descr="overlay-gatorskin.png"/>
            <p:cNvPicPr>
              <a:picLocks noChangeAspect="1"/>
            </p:cNvPicPr>
            <p:nvPr/>
          </p:nvPicPr>
          <p:blipFill>
            <a:blip r:embed="rId2" cstate="print"/>
            <a:stretch>
              <a:fillRect/>
            </a:stretch>
          </p:blipFill>
          <p:spPr>
            <a:xfrm>
              <a:off x="5707693" y="1555576"/>
              <a:ext cx="695325" cy="695325"/>
            </a:xfrm>
            <a:prstGeom prst="rect">
              <a:avLst/>
            </a:prstGeom>
          </p:spPr>
        </p:pic>
        <p:pic>
          <p:nvPicPr>
            <p:cNvPr id="86" name="85 Resim" descr="overlay-gatorskin.png"/>
            <p:cNvPicPr>
              <a:picLocks noChangeAspect="1"/>
            </p:cNvPicPr>
            <p:nvPr/>
          </p:nvPicPr>
          <p:blipFill>
            <a:blip r:embed="rId2" cstate="print"/>
            <a:stretch>
              <a:fillRect/>
            </a:stretch>
          </p:blipFill>
          <p:spPr>
            <a:xfrm>
              <a:off x="5707693" y="2256681"/>
              <a:ext cx="695325" cy="695325"/>
            </a:xfrm>
            <a:prstGeom prst="rect">
              <a:avLst/>
            </a:prstGeom>
          </p:spPr>
        </p:pic>
        <p:pic>
          <p:nvPicPr>
            <p:cNvPr id="87" name="86 Resim" descr="overlay-gatorskin.png"/>
            <p:cNvPicPr>
              <a:picLocks noChangeAspect="1"/>
            </p:cNvPicPr>
            <p:nvPr/>
          </p:nvPicPr>
          <p:blipFill>
            <a:blip r:embed="rId2" cstate="print"/>
            <a:stretch>
              <a:fillRect/>
            </a:stretch>
          </p:blipFill>
          <p:spPr>
            <a:xfrm>
              <a:off x="6406996" y="1555576"/>
              <a:ext cx="695325" cy="695325"/>
            </a:xfrm>
            <a:prstGeom prst="rect">
              <a:avLst/>
            </a:prstGeom>
          </p:spPr>
        </p:pic>
        <p:pic>
          <p:nvPicPr>
            <p:cNvPr id="88" name="87 Resim" descr="overlay-gatorskin.png"/>
            <p:cNvPicPr>
              <a:picLocks noChangeAspect="1"/>
            </p:cNvPicPr>
            <p:nvPr/>
          </p:nvPicPr>
          <p:blipFill>
            <a:blip r:embed="rId2" cstate="print"/>
            <a:stretch>
              <a:fillRect/>
            </a:stretch>
          </p:blipFill>
          <p:spPr>
            <a:xfrm>
              <a:off x="6406996" y="2256681"/>
              <a:ext cx="695325" cy="695325"/>
            </a:xfrm>
            <a:prstGeom prst="rect">
              <a:avLst/>
            </a:prstGeom>
          </p:spPr>
        </p:pic>
        <p:pic>
          <p:nvPicPr>
            <p:cNvPr id="89" name="88 Resim" descr="overlay-gatorskin.png"/>
            <p:cNvPicPr>
              <a:picLocks noChangeAspect="1"/>
            </p:cNvPicPr>
            <p:nvPr/>
          </p:nvPicPr>
          <p:blipFill>
            <a:blip r:embed="rId2" cstate="print"/>
            <a:stretch>
              <a:fillRect/>
            </a:stretch>
          </p:blipFill>
          <p:spPr>
            <a:xfrm>
              <a:off x="7112519" y="1555576"/>
              <a:ext cx="695325" cy="695325"/>
            </a:xfrm>
            <a:prstGeom prst="rect">
              <a:avLst/>
            </a:prstGeom>
          </p:spPr>
        </p:pic>
        <p:pic>
          <p:nvPicPr>
            <p:cNvPr id="90" name="89 Resim" descr="overlay-gatorskin.png"/>
            <p:cNvPicPr>
              <a:picLocks noChangeAspect="1"/>
            </p:cNvPicPr>
            <p:nvPr/>
          </p:nvPicPr>
          <p:blipFill>
            <a:blip r:embed="rId2" cstate="print"/>
            <a:stretch>
              <a:fillRect/>
            </a:stretch>
          </p:blipFill>
          <p:spPr>
            <a:xfrm>
              <a:off x="7112519" y="2256681"/>
              <a:ext cx="695325" cy="695325"/>
            </a:xfrm>
            <a:prstGeom prst="rect">
              <a:avLst/>
            </a:prstGeom>
          </p:spPr>
        </p:pic>
        <p:pic>
          <p:nvPicPr>
            <p:cNvPr id="91" name="90 Resim" descr="overlay-gatorskin.png"/>
            <p:cNvPicPr>
              <a:picLocks noChangeAspect="1"/>
            </p:cNvPicPr>
            <p:nvPr/>
          </p:nvPicPr>
          <p:blipFill>
            <a:blip r:embed="rId2" cstate="print"/>
            <a:stretch>
              <a:fillRect/>
            </a:stretch>
          </p:blipFill>
          <p:spPr>
            <a:xfrm>
              <a:off x="7811822" y="1555576"/>
              <a:ext cx="695325" cy="695325"/>
            </a:xfrm>
            <a:prstGeom prst="rect">
              <a:avLst/>
            </a:prstGeom>
          </p:spPr>
        </p:pic>
        <p:pic>
          <p:nvPicPr>
            <p:cNvPr id="92" name="91 Resim" descr="overlay-gatorskin.png"/>
            <p:cNvPicPr>
              <a:picLocks noChangeAspect="1"/>
            </p:cNvPicPr>
            <p:nvPr/>
          </p:nvPicPr>
          <p:blipFill>
            <a:blip r:embed="rId2" cstate="print"/>
            <a:stretch>
              <a:fillRect/>
            </a:stretch>
          </p:blipFill>
          <p:spPr>
            <a:xfrm>
              <a:off x="7811822" y="2256681"/>
              <a:ext cx="695325" cy="695325"/>
            </a:xfrm>
            <a:prstGeom prst="rect">
              <a:avLst/>
            </a:prstGeom>
          </p:spPr>
        </p:pic>
        <p:pic>
          <p:nvPicPr>
            <p:cNvPr id="46" name="45 Resim" descr="overlay-gatorskin.png"/>
            <p:cNvPicPr>
              <a:picLocks noChangeAspect="1"/>
            </p:cNvPicPr>
            <p:nvPr/>
          </p:nvPicPr>
          <p:blipFill>
            <a:blip r:embed="rId2" cstate="print"/>
            <a:stretch>
              <a:fillRect/>
            </a:stretch>
          </p:blipFill>
          <p:spPr>
            <a:xfrm>
              <a:off x="103349" y="2960272"/>
              <a:ext cx="695325" cy="695325"/>
            </a:xfrm>
            <a:prstGeom prst="rect">
              <a:avLst/>
            </a:prstGeom>
          </p:spPr>
        </p:pic>
        <p:pic>
          <p:nvPicPr>
            <p:cNvPr id="47" name="46 Resim" descr="overlay-gatorskin.png"/>
            <p:cNvPicPr>
              <a:picLocks noChangeAspect="1"/>
            </p:cNvPicPr>
            <p:nvPr/>
          </p:nvPicPr>
          <p:blipFill>
            <a:blip r:embed="rId2" cstate="print"/>
            <a:stretch>
              <a:fillRect/>
            </a:stretch>
          </p:blipFill>
          <p:spPr>
            <a:xfrm>
              <a:off x="103349" y="3661377"/>
              <a:ext cx="695325" cy="695325"/>
            </a:xfrm>
            <a:prstGeom prst="rect">
              <a:avLst/>
            </a:prstGeom>
          </p:spPr>
        </p:pic>
        <p:pic>
          <p:nvPicPr>
            <p:cNvPr id="48" name="47 Resim" descr="overlay-gatorskin.png"/>
            <p:cNvPicPr>
              <a:picLocks noChangeAspect="1"/>
            </p:cNvPicPr>
            <p:nvPr/>
          </p:nvPicPr>
          <p:blipFill>
            <a:blip r:embed="rId2" cstate="print"/>
            <a:stretch>
              <a:fillRect/>
            </a:stretch>
          </p:blipFill>
          <p:spPr>
            <a:xfrm>
              <a:off x="802652" y="2960272"/>
              <a:ext cx="695325" cy="695325"/>
            </a:xfrm>
            <a:prstGeom prst="rect">
              <a:avLst/>
            </a:prstGeom>
          </p:spPr>
        </p:pic>
        <p:pic>
          <p:nvPicPr>
            <p:cNvPr id="49" name="48 Resim" descr="overlay-gatorskin.png"/>
            <p:cNvPicPr>
              <a:picLocks noChangeAspect="1"/>
            </p:cNvPicPr>
            <p:nvPr/>
          </p:nvPicPr>
          <p:blipFill>
            <a:blip r:embed="rId2" cstate="print"/>
            <a:stretch>
              <a:fillRect/>
            </a:stretch>
          </p:blipFill>
          <p:spPr>
            <a:xfrm>
              <a:off x="802652" y="3661377"/>
              <a:ext cx="695325" cy="695325"/>
            </a:xfrm>
            <a:prstGeom prst="rect">
              <a:avLst/>
            </a:prstGeom>
          </p:spPr>
        </p:pic>
        <p:pic>
          <p:nvPicPr>
            <p:cNvPr id="50" name="49 Resim" descr="overlay-gatorskin.png"/>
            <p:cNvPicPr>
              <a:picLocks noChangeAspect="1"/>
            </p:cNvPicPr>
            <p:nvPr/>
          </p:nvPicPr>
          <p:blipFill>
            <a:blip r:embed="rId2" cstate="print"/>
            <a:stretch>
              <a:fillRect/>
            </a:stretch>
          </p:blipFill>
          <p:spPr>
            <a:xfrm>
              <a:off x="1508175" y="2960272"/>
              <a:ext cx="695325" cy="695325"/>
            </a:xfrm>
            <a:prstGeom prst="rect">
              <a:avLst/>
            </a:prstGeom>
          </p:spPr>
        </p:pic>
        <p:pic>
          <p:nvPicPr>
            <p:cNvPr id="51" name="50 Resim" descr="overlay-gatorskin.png"/>
            <p:cNvPicPr>
              <a:picLocks noChangeAspect="1"/>
            </p:cNvPicPr>
            <p:nvPr/>
          </p:nvPicPr>
          <p:blipFill>
            <a:blip r:embed="rId2" cstate="print"/>
            <a:stretch>
              <a:fillRect/>
            </a:stretch>
          </p:blipFill>
          <p:spPr>
            <a:xfrm>
              <a:off x="1508175" y="3661377"/>
              <a:ext cx="695325" cy="695325"/>
            </a:xfrm>
            <a:prstGeom prst="rect">
              <a:avLst/>
            </a:prstGeom>
          </p:spPr>
        </p:pic>
        <p:pic>
          <p:nvPicPr>
            <p:cNvPr id="52" name="51 Resim" descr="overlay-gatorskin.png"/>
            <p:cNvPicPr>
              <a:picLocks noChangeAspect="1"/>
            </p:cNvPicPr>
            <p:nvPr/>
          </p:nvPicPr>
          <p:blipFill>
            <a:blip r:embed="rId2" cstate="print"/>
            <a:stretch>
              <a:fillRect/>
            </a:stretch>
          </p:blipFill>
          <p:spPr>
            <a:xfrm>
              <a:off x="2207478" y="2960272"/>
              <a:ext cx="695325" cy="695325"/>
            </a:xfrm>
            <a:prstGeom prst="rect">
              <a:avLst/>
            </a:prstGeom>
          </p:spPr>
        </p:pic>
        <p:pic>
          <p:nvPicPr>
            <p:cNvPr id="53" name="52 Resim" descr="overlay-gatorskin.png"/>
            <p:cNvPicPr>
              <a:picLocks noChangeAspect="1"/>
            </p:cNvPicPr>
            <p:nvPr/>
          </p:nvPicPr>
          <p:blipFill>
            <a:blip r:embed="rId2" cstate="print"/>
            <a:stretch>
              <a:fillRect/>
            </a:stretch>
          </p:blipFill>
          <p:spPr>
            <a:xfrm>
              <a:off x="2207478" y="3661377"/>
              <a:ext cx="695325" cy="695325"/>
            </a:xfrm>
            <a:prstGeom prst="rect">
              <a:avLst/>
            </a:prstGeom>
          </p:spPr>
        </p:pic>
        <p:pic>
          <p:nvPicPr>
            <p:cNvPr id="54" name="53 Resim" descr="overlay-gatorskin.png"/>
            <p:cNvPicPr>
              <a:picLocks noChangeAspect="1"/>
            </p:cNvPicPr>
            <p:nvPr/>
          </p:nvPicPr>
          <p:blipFill>
            <a:blip r:embed="rId2" cstate="print"/>
            <a:stretch>
              <a:fillRect/>
            </a:stretch>
          </p:blipFill>
          <p:spPr>
            <a:xfrm>
              <a:off x="103349" y="4359342"/>
              <a:ext cx="695325" cy="695325"/>
            </a:xfrm>
            <a:prstGeom prst="rect">
              <a:avLst/>
            </a:prstGeom>
          </p:spPr>
        </p:pic>
        <p:pic>
          <p:nvPicPr>
            <p:cNvPr id="56" name="55 Resim" descr="overlay-gatorskin.png"/>
            <p:cNvPicPr>
              <a:picLocks noChangeAspect="1"/>
            </p:cNvPicPr>
            <p:nvPr/>
          </p:nvPicPr>
          <p:blipFill>
            <a:blip r:embed="rId2" cstate="print"/>
            <a:stretch>
              <a:fillRect/>
            </a:stretch>
          </p:blipFill>
          <p:spPr>
            <a:xfrm>
              <a:off x="802652" y="4359342"/>
              <a:ext cx="695325" cy="695325"/>
            </a:xfrm>
            <a:prstGeom prst="rect">
              <a:avLst/>
            </a:prstGeom>
          </p:spPr>
        </p:pic>
        <p:pic>
          <p:nvPicPr>
            <p:cNvPr id="58" name="57 Resim" descr="overlay-gatorskin.png"/>
            <p:cNvPicPr>
              <a:picLocks noChangeAspect="1"/>
            </p:cNvPicPr>
            <p:nvPr/>
          </p:nvPicPr>
          <p:blipFill>
            <a:blip r:embed="rId2" cstate="print"/>
            <a:stretch>
              <a:fillRect/>
            </a:stretch>
          </p:blipFill>
          <p:spPr>
            <a:xfrm>
              <a:off x="1508175" y="4359342"/>
              <a:ext cx="695325" cy="695325"/>
            </a:xfrm>
            <a:prstGeom prst="rect">
              <a:avLst/>
            </a:prstGeom>
          </p:spPr>
        </p:pic>
        <p:pic>
          <p:nvPicPr>
            <p:cNvPr id="60" name="59 Resim" descr="overlay-gatorskin.png"/>
            <p:cNvPicPr>
              <a:picLocks noChangeAspect="1"/>
            </p:cNvPicPr>
            <p:nvPr/>
          </p:nvPicPr>
          <p:blipFill>
            <a:blip r:embed="rId2" cstate="print"/>
            <a:stretch>
              <a:fillRect/>
            </a:stretch>
          </p:blipFill>
          <p:spPr>
            <a:xfrm>
              <a:off x="2207478" y="4359342"/>
              <a:ext cx="695325" cy="695325"/>
            </a:xfrm>
            <a:prstGeom prst="rect">
              <a:avLst/>
            </a:prstGeom>
          </p:spPr>
        </p:pic>
        <p:pic>
          <p:nvPicPr>
            <p:cNvPr id="5" name="4 Resim" descr="overlay-gatorskin.png"/>
            <p:cNvPicPr>
              <a:picLocks noChangeAspect="1"/>
            </p:cNvPicPr>
            <p:nvPr/>
          </p:nvPicPr>
          <p:blipFill>
            <a:blip r:embed="rId2" cstate="print"/>
            <a:stretch>
              <a:fillRect/>
            </a:stretch>
          </p:blipFill>
          <p:spPr>
            <a:xfrm>
              <a:off x="103349" y="156506"/>
              <a:ext cx="695325" cy="695325"/>
            </a:xfrm>
            <a:prstGeom prst="rect">
              <a:avLst/>
            </a:prstGeom>
          </p:spPr>
        </p:pic>
        <p:pic>
          <p:nvPicPr>
            <p:cNvPr id="6" name="5 Resim" descr="overlay-gatorskin.png"/>
            <p:cNvPicPr>
              <a:picLocks noChangeAspect="1"/>
            </p:cNvPicPr>
            <p:nvPr/>
          </p:nvPicPr>
          <p:blipFill>
            <a:blip r:embed="rId2" cstate="print"/>
            <a:stretch>
              <a:fillRect/>
            </a:stretch>
          </p:blipFill>
          <p:spPr>
            <a:xfrm>
              <a:off x="103349" y="857611"/>
              <a:ext cx="695325" cy="695325"/>
            </a:xfrm>
            <a:prstGeom prst="rect">
              <a:avLst/>
            </a:prstGeom>
          </p:spPr>
        </p:pic>
        <p:pic>
          <p:nvPicPr>
            <p:cNvPr id="7" name="6 Resim" descr="overlay-gatorskin.png"/>
            <p:cNvPicPr>
              <a:picLocks noChangeAspect="1"/>
            </p:cNvPicPr>
            <p:nvPr/>
          </p:nvPicPr>
          <p:blipFill>
            <a:blip r:embed="rId2" cstate="print"/>
            <a:stretch>
              <a:fillRect/>
            </a:stretch>
          </p:blipFill>
          <p:spPr>
            <a:xfrm>
              <a:off x="802652" y="156506"/>
              <a:ext cx="695325" cy="695325"/>
            </a:xfrm>
            <a:prstGeom prst="rect">
              <a:avLst/>
            </a:prstGeom>
          </p:spPr>
        </p:pic>
        <p:pic>
          <p:nvPicPr>
            <p:cNvPr id="8" name="7 Resim" descr="overlay-gatorskin.png"/>
            <p:cNvPicPr>
              <a:picLocks noChangeAspect="1"/>
            </p:cNvPicPr>
            <p:nvPr/>
          </p:nvPicPr>
          <p:blipFill>
            <a:blip r:embed="rId2" cstate="print"/>
            <a:stretch>
              <a:fillRect/>
            </a:stretch>
          </p:blipFill>
          <p:spPr>
            <a:xfrm>
              <a:off x="802652" y="857611"/>
              <a:ext cx="695325" cy="695325"/>
            </a:xfrm>
            <a:prstGeom prst="rect">
              <a:avLst/>
            </a:prstGeom>
          </p:spPr>
        </p:pic>
        <p:pic>
          <p:nvPicPr>
            <p:cNvPr id="30" name="29 Resim" descr="overlay-gatorskin.png"/>
            <p:cNvPicPr>
              <a:picLocks noChangeAspect="1"/>
            </p:cNvPicPr>
            <p:nvPr/>
          </p:nvPicPr>
          <p:blipFill>
            <a:blip r:embed="rId2" cstate="print"/>
            <a:stretch>
              <a:fillRect/>
            </a:stretch>
          </p:blipFill>
          <p:spPr>
            <a:xfrm>
              <a:off x="1508175" y="156506"/>
              <a:ext cx="695325" cy="695325"/>
            </a:xfrm>
            <a:prstGeom prst="rect">
              <a:avLst/>
            </a:prstGeom>
          </p:spPr>
        </p:pic>
        <p:pic>
          <p:nvPicPr>
            <p:cNvPr id="31" name="30 Resim" descr="overlay-gatorskin.png"/>
            <p:cNvPicPr>
              <a:picLocks noChangeAspect="1"/>
            </p:cNvPicPr>
            <p:nvPr/>
          </p:nvPicPr>
          <p:blipFill>
            <a:blip r:embed="rId2" cstate="print"/>
            <a:stretch>
              <a:fillRect/>
            </a:stretch>
          </p:blipFill>
          <p:spPr>
            <a:xfrm>
              <a:off x="1508175" y="857611"/>
              <a:ext cx="695325" cy="695325"/>
            </a:xfrm>
            <a:prstGeom prst="rect">
              <a:avLst/>
            </a:prstGeom>
          </p:spPr>
        </p:pic>
        <p:pic>
          <p:nvPicPr>
            <p:cNvPr id="32" name="31 Resim" descr="overlay-gatorskin.png"/>
            <p:cNvPicPr>
              <a:picLocks noChangeAspect="1"/>
            </p:cNvPicPr>
            <p:nvPr/>
          </p:nvPicPr>
          <p:blipFill>
            <a:blip r:embed="rId2" cstate="print"/>
            <a:stretch>
              <a:fillRect/>
            </a:stretch>
          </p:blipFill>
          <p:spPr>
            <a:xfrm>
              <a:off x="2207478" y="156506"/>
              <a:ext cx="695325" cy="695325"/>
            </a:xfrm>
            <a:prstGeom prst="rect">
              <a:avLst/>
            </a:prstGeom>
          </p:spPr>
        </p:pic>
        <p:pic>
          <p:nvPicPr>
            <p:cNvPr id="33" name="32 Resim" descr="overlay-gatorskin.png"/>
            <p:cNvPicPr>
              <a:picLocks noChangeAspect="1"/>
            </p:cNvPicPr>
            <p:nvPr/>
          </p:nvPicPr>
          <p:blipFill>
            <a:blip r:embed="rId2" cstate="print"/>
            <a:stretch>
              <a:fillRect/>
            </a:stretch>
          </p:blipFill>
          <p:spPr>
            <a:xfrm>
              <a:off x="2207478" y="857611"/>
              <a:ext cx="695325" cy="695325"/>
            </a:xfrm>
            <a:prstGeom prst="rect">
              <a:avLst/>
            </a:prstGeom>
          </p:spPr>
        </p:pic>
        <p:pic>
          <p:nvPicPr>
            <p:cNvPr id="36" name="35 Resim" descr="overlay-gatorskin.png"/>
            <p:cNvPicPr>
              <a:picLocks noChangeAspect="1"/>
            </p:cNvPicPr>
            <p:nvPr/>
          </p:nvPicPr>
          <p:blipFill>
            <a:blip r:embed="rId2" cstate="print"/>
            <a:stretch>
              <a:fillRect/>
            </a:stretch>
          </p:blipFill>
          <p:spPr>
            <a:xfrm>
              <a:off x="103349" y="1555576"/>
              <a:ext cx="695325" cy="695325"/>
            </a:xfrm>
            <a:prstGeom prst="rect">
              <a:avLst/>
            </a:prstGeom>
          </p:spPr>
        </p:pic>
        <p:pic>
          <p:nvPicPr>
            <p:cNvPr id="37" name="36 Resim" descr="overlay-gatorskin.png"/>
            <p:cNvPicPr>
              <a:picLocks noChangeAspect="1"/>
            </p:cNvPicPr>
            <p:nvPr/>
          </p:nvPicPr>
          <p:blipFill>
            <a:blip r:embed="rId2" cstate="print"/>
            <a:stretch>
              <a:fillRect/>
            </a:stretch>
          </p:blipFill>
          <p:spPr>
            <a:xfrm>
              <a:off x="103349" y="2256681"/>
              <a:ext cx="695325" cy="695325"/>
            </a:xfrm>
            <a:prstGeom prst="rect">
              <a:avLst/>
            </a:prstGeom>
          </p:spPr>
        </p:pic>
        <p:pic>
          <p:nvPicPr>
            <p:cNvPr id="38" name="37 Resim" descr="overlay-gatorskin.png"/>
            <p:cNvPicPr>
              <a:picLocks noChangeAspect="1"/>
            </p:cNvPicPr>
            <p:nvPr/>
          </p:nvPicPr>
          <p:blipFill>
            <a:blip r:embed="rId2" cstate="print"/>
            <a:stretch>
              <a:fillRect/>
            </a:stretch>
          </p:blipFill>
          <p:spPr>
            <a:xfrm>
              <a:off x="802652" y="1555576"/>
              <a:ext cx="695325" cy="695325"/>
            </a:xfrm>
            <a:prstGeom prst="rect">
              <a:avLst/>
            </a:prstGeom>
          </p:spPr>
        </p:pic>
        <p:pic>
          <p:nvPicPr>
            <p:cNvPr id="39" name="38 Resim" descr="overlay-gatorskin.png"/>
            <p:cNvPicPr>
              <a:picLocks noChangeAspect="1"/>
            </p:cNvPicPr>
            <p:nvPr/>
          </p:nvPicPr>
          <p:blipFill>
            <a:blip r:embed="rId2" cstate="print"/>
            <a:stretch>
              <a:fillRect/>
            </a:stretch>
          </p:blipFill>
          <p:spPr>
            <a:xfrm>
              <a:off x="802652" y="2256681"/>
              <a:ext cx="695325" cy="695325"/>
            </a:xfrm>
            <a:prstGeom prst="rect">
              <a:avLst/>
            </a:prstGeom>
          </p:spPr>
        </p:pic>
        <p:pic>
          <p:nvPicPr>
            <p:cNvPr id="40" name="39 Resim" descr="overlay-gatorskin.png"/>
            <p:cNvPicPr>
              <a:picLocks noChangeAspect="1"/>
            </p:cNvPicPr>
            <p:nvPr/>
          </p:nvPicPr>
          <p:blipFill>
            <a:blip r:embed="rId2" cstate="print"/>
            <a:stretch>
              <a:fillRect/>
            </a:stretch>
          </p:blipFill>
          <p:spPr>
            <a:xfrm>
              <a:off x="1508175" y="1555576"/>
              <a:ext cx="695325" cy="695325"/>
            </a:xfrm>
            <a:prstGeom prst="rect">
              <a:avLst/>
            </a:prstGeom>
          </p:spPr>
        </p:pic>
        <p:pic>
          <p:nvPicPr>
            <p:cNvPr id="41" name="40 Resim" descr="overlay-gatorskin.png"/>
            <p:cNvPicPr>
              <a:picLocks noChangeAspect="1"/>
            </p:cNvPicPr>
            <p:nvPr/>
          </p:nvPicPr>
          <p:blipFill>
            <a:blip r:embed="rId2" cstate="print"/>
            <a:stretch>
              <a:fillRect/>
            </a:stretch>
          </p:blipFill>
          <p:spPr>
            <a:xfrm>
              <a:off x="1508175" y="2256681"/>
              <a:ext cx="695325" cy="695325"/>
            </a:xfrm>
            <a:prstGeom prst="rect">
              <a:avLst/>
            </a:prstGeom>
          </p:spPr>
        </p:pic>
        <p:pic>
          <p:nvPicPr>
            <p:cNvPr id="42" name="41 Resim" descr="overlay-gatorskin.png"/>
            <p:cNvPicPr>
              <a:picLocks noChangeAspect="1"/>
            </p:cNvPicPr>
            <p:nvPr/>
          </p:nvPicPr>
          <p:blipFill>
            <a:blip r:embed="rId2" cstate="print"/>
            <a:stretch>
              <a:fillRect/>
            </a:stretch>
          </p:blipFill>
          <p:spPr>
            <a:xfrm>
              <a:off x="2207478" y="1555576"/>
              <a:ext cx="695325" cy="695325"/>
            </a:xfrm>
            <a:prstGeom prst="rect">
              <a:avLst/>
            </a:prstGeom>
          </p:spPr>
        </p:pic>
        <p:pic>
          <p:nvPicPr>
            <p:cNvPr id="43" name="42 Resim" descr="overlay-gatorskin.png"/>
            <p:cNvPicPr>
              <a:picLocks noChangeAspect="1"/>
            </p:cNvPicPr>
            <p:nvPr/>
          </p:nvPicPr>
          <p:blipFill>
            <a:blip r:embed="rId2" cstate="print"/>
            <a:stretch>
              <a:fillRect/>
            </a:stretch>
          </p:blipFill>
          <p:spPr>
            <a:xfrm>
              <a:off x="2207478" y="2256681"/>
              <a:ext cx="695325" cy="695325"/>
            </a:xfrm>
            <a:prstGeom prst="rect">
              <a:avLst/>
            </a:prstGeom>
          </p:spPr>
        </p:pic>
        <p:pic>
          <p:nvPicPr>
            <p:cNvPr id="94" name="93 Resim" descr="overlay-gatorskin.png"/>
            <p:cNvPicPr>
              <a:picLocks noChangeAspect="1"/>
            </p:cNvPicPr>
            <p:nvPr/>
          </p:nvPicPr>
          <p:blipFill>
            <a:blip r:embed="rId2" cstate="print"/>
            <a:stretch>
              <a:fillRect/>
            </a:stretch>
          </p:blipFill>
          <p:spPr>
            <a:xfrm>
              <a:off x="2904442" y="2960272"/>
              <a:ext cx="695325" cy="695325"/>
            </a:xfrm>
            <a:prstGeom prst="rect">
              <a:avLst/>
            </a:prstGeom>
          </p:spPr>
        </p:pic>
        <p:pic>
          <p:nvPicPr>
            <p:cNvPr id="95" name="94 Resim" descr="overlay-gatorskin.png"/>
            <p:cNvPicPr>
              <a:picLocks noChangeAspect="1"/>
            </p:cNvPicPr>
            <p:nvPr/>
          </p:nvPicPr>
          <p:blipFill>
            <a:blip r:embed="rId2" cstate="print"/>
            <a:stretch>
              <a:fillRect/>
            </a:stretch>
          </p:blipFill>
          <p:spPr>
            <a:xfrm>
              <a:off x="2904442" y="3661377"/>
              <a:ext cx="695325" cy="695325"/>
            </a:xfrm>
            <a:prstGeom prst="rect">
              <a:avLst/>
            </a:prstGeom>
          </p:spPr>
        </p:pic>
        <p:pic>
          <p:nvPicPr>
            <p:cNvPr id="96" name="95 Resim" descr="overlay-gatorskin.png"/>
            <p:cNvPicPr>
              <a:picLocks noChangeAspect="1"/>
            </p:cNvPicPr>
            <p:nvPr/>
          </p:nvPicPr>
          <p:blipFill>
            <a:blip r:embed="rId2" cstate="print"/>
            <a:stretch>
              <a:fillRect/>
            </a:stretch>
          </p:blipFill>
          <p:spPr>
            <a:xfrm>
              <a:off x="3603745" y="2960272"/>
              <a:ext cx="695325" cy="695325"/>
            </a:xfrm>
            <a:prstGeom prst="rect">
              <a:avLst/>
            </a:prstGeom>
          </p:spPr>
        </p:pic>
        <p:pic>
          <p:nvPicPr>
            <p:cNvPr id="97" name="96 Resim" descr="overlay-gatorskin.png"/>
            <p:cNvPicPr>
              <a:picLocks noChangeAspect="1"/>
            </p:cNvPicPr>
            <p:nvPr/>
          </p:nvPicPr>
          <p:blipFill>
            <a:blip r:embed="rId2" cstate="print"/>
            <a:stretch>
              <a:fillRect/>
            </a:stretch>
          </p:blipFill>
          <p:spPr>
            <a:xfrm>
              <a:off x="3603745" y="3661377"/>
              <a:ext cx="695325" cy="695325"/>
            </a:xfrm>
            <a:prstGeom prst="rect">
              <a:avLst/>
            </a:prstGeom>
          </p:spPr>
        </p:pic>
        <p:pic>
          <p:nvPicPr>
            <p:cNvPr id="98" name="97 Resim" descr="overlay-gatorskin.png"/>
            <p:cNvPicPr>
              <a:picLocks noChangeAspect="1"/>
            </p:cNvPicPr>
            <p:nvPr/>
          </p:nvPicPr>
          <p:blipFill>
            <a:blip r:embed="rId2" cstate="print"/>
            <a:stretch>
              <a:fillRect/>
            </a:stretch>
          </p:blipFill>
          <p:spPr>
            <a:xfrm>
              <a:off x="4309268" y="2960272"/>
              <a:ext cx="695325" cy="695325"/>
            </a:xfrm>
            <a:prstGeom prst="rect">
              <a:avLst/>
            </a:prstGeom>
          </p:spPr>
        </p:pic>
        <p:pic>
          <p:nvPicPr>
            <p:cNvPr id="99" name="98 Resim" descr="overlay-gatorskin.png"/>
            <p:cNvPicPr>
              <a:picLocks noChangeAspect="1"/>
            </p:cNvPicPr>
            <p:nvPr/>
          </p:nvPicPr>
          <p:blipFill>
            <a:blip r:embed="rId2" cstate="print"/>
            <a:stretch>
              <a:fillRect/>
            </a:stretch>
          </p:blipFill>
          <p:spPr>
            <a:xfrm>
              <a:off x="4309268" y="3661377"/>
              <a:ext cx="695325" cy="695325"/>
            </a:xfrm>
            <a:prstGeom prst="rect">
              <a:avLst/>
            </a:prstGeom>
          </p:spPr>
        </p:pic>
        <p:pic>
          <p:nvPicPr>
            <p:cNvPr id="100" name="99 Resim" descr="overlay-gatorskin.png"/>
            <p:cNvPicPr>
              <a:picLocks noChangeAspect="1"/>
            </p:cNvPicPr>
            <p:nvPr/>
          </p:nvPicPr>
          <p:blipFill>
            <a:blip r:embed="rId2" cstate="print"/>
            <a:stretch>
              <a:fillRect/>
            </a:stretch>
          </p:blipFill>
          <p:spPr>
            <a:xfrm>
              <a:off x="5008571" y="2960272"/>
              <a:ext cx="695325" cy="695325"/>
            </a:xfrm>
            <a:prstGeom prst="rect">
              <a:avLst/>
            </a:prstGeom>
          </p:spPr>
        </p:pic>
        <p:pic>
          <p:nvPicPr>
            <p:cNvPr id="101" name="100 Resim" descr="overlay-gatorskin.png"/>
            <p:cNvPicPr>
              <a:picLocks noChangeAspect="1"/>
            </p:cNvPicPr>
            <p:nvPr/>
          </p:nvPicPr>
          <p:blipFill>
            <a:blip r:embed="rId2" cstate="print"/>
            <a:stretch>
              <a:fillRect/>
            </a:stretch>
          </p:blipFill>
          <p:spPr>
            <a:xfrm>
              <a:off x="5008571" y="3661377"/>
              <a:ext cx="695325" cy="695325"/>
            </a:xfrm>
            <a:prstGeom prst="rect">
              <a:avLst/>
            </a:prstGeom>
          </p:spPr>
        </p:pic>
        <p:pic>
          <p:nvPicPr>
            <p:cNvPr id="102" name="101 Resim" descr="overlay-gatorskin.png"/>
            <p:cNvPicPr>
              <a:picLocks noChangeAspect="1"/>
            </p:cNvPicPr>
            <p:nvPr/>
          </p:nvPicPr>
          <p:blipFill>
            <a:blip r:embed="rId2" cstate="print"/>
            <a:stretch>
              <a:fillRect/>
            </a:stretch>
          </p:blipFill>
          <p:spPr>
            <a:xfrm>
              <a:off x="2904442" y="4359342"/>
              <a:ext cx="695325" cy="695325"/>
            </a:xfrm>
            <a:prstGeom prst="rect">
              <a:avLst/>
            </a:prstGeom>
          </p:spPr>
        </p:pic>
        <p:pic>
          <p:nvPicPr>
            <p:cNvPr id="103" name="102 Resim" descr="overlay-gatorskin.png"/>
            <p:cNvPicPr>
              <a:picLocks noChangeAspect="1"/>
            </p:cNvPicPr>
            <p:nvPr/>
          </p:nvPicPr>
          <p:blipFill>
            <a:blip r:embed="rId2" cstate="print"/>
            <a:stretch>
              <a:fillRect/>
            </a:stretch>
          </p:blipFill>
          <p:spPr>
            <a:xfrm>
              <a:off x="3603745" y="4359342"/>
              <a:ext cx="695325" cy="695325"/>
            </a:xfrm>
            <a:prstGeom prst="rect">
              <a:avLst/>
            </a:prstGeom>
          </p:spPr>
        </p:pic>
        <p:pic>
          <p:nvPicPr>
            <p:cNvPr id="104" name="103 Resim" descr="overlay-gatorskin.png"/>
            <p:cNvPicPr>
              <a:picLocks noChangeAspect="1"/>
            </p:cNvPicPr>
            <p:nvPr/>
          </p:nvPicPr>
          <p:blipFill>
            <a:blip r:embed="rId2" cstate="print"/>
            <a:stretch>
              <a:fillRect/>
            </a:stretch>
          </p:blipFill>
          <p:spPr>
            <a:xfrm>
              <a:off x="4309268" y="4359342"/>
              <a:ext cx="695325" cy="695325"/>
            </a:xfrm>
            <a:prstGeom prst="rect">
              <a:avLst/>
            </a:prstGeom>
          </p:spPr>
        </p:pic>
        <p:pic>
          <p:nvPicPr>
            <p:cNvPr id="105" name="104 Resim" descr="overlay-gatorskin.png"/>
            <p:cNvPicPr>
              <a:picLocks noChangeAspect="1"/>
            </p:cNvPicPr>
            <p:nvPr/>
          </p:nvPicPr>
          <p:blipFill>
            <a:blip r:embed="rId2" cstate="print"/>
            <a:stretch>
              <a:fillRect/>
            </a:stretch>
          </p:blipFill>
          <p:spPr>
            <a:xfrm>
              <a:off x="5008571" y="4359342"/>
              <a:ext cx="695325" cy="695325"/>
            </a:xfrm>
            <a:prstGeom prst="rect">
              <a:avLst/>
            </a:prstGeom>
          </p:spPr>
        </p:pic>
        <p:pic>
          <p:nvPicPr>
            <p:cNvPr id="106" name="105 Resim" descr="overlay-gatorskin.png"/>
            <p:cNvPicPr>
              <a:picLocks noChangeAspect="1"/>
            </p:cNvPicPr>
            <p:nvPr/>
          </p:nvPicPr>
          <p:blipFill>
            <a:blip r:embed="rId2" cstate="print"/>
            <a:stretch>
              <a:fillRect/>
            </a:stretch>
          </p:blipFill>
          <p:spPr>
            <a:xfrm>
              <a:off x="2904442" y="156506"/>
              <a:ext cx="695325" cy="695325"/>
            </a:xfrm>
            <a:prstGeom prst="rect">
              <a:avLst/>
            </a:prstGeom>
          </p:spPr>
        </p:pic>
        <p:pic>
          <p:nvPicPr>
            <p:cNvPr id="107" name="106 Resim" descr="overlay-gatorskin.png"/>
            <p:cNvPicPr>
              <a:picLocks noChangeAspect="1"/>
            </p:cNvPicPr>
            <p:nvPr/>
          </p:nvPicPr>
          <p:blipFill>
            <a:blip r:embed="rId2" cstate="print"/>
            <a:stretch>
              <a:fillRect/>
            </a:stretch>
          </p:blipFill>
          <p:spPr>
            <a:xfrm>
              <a:off x="2904442" y="857611"/>
              <a:ext cx="695325" cy="695325"/>
            </a:xfrm>
            <a:prstGeom prst="rect">
              <a:avLst/>
            </a:prstGeom>
          </p:spPr>
        </p:pic>
        <p:pic>
          <p:nvPicPr>
            <p:cNvPr id="108" name="107 Resim" descr="overlay-gatorskin.png"/>
            <p:cNvPicPr>
              <a:picLocks noChangeAspect="1"/>
            </p:cNvPicPr>
            <p:nvPr/>
          </p:nvPicPr>
          <p:blipFill>
            <a:blip r:embed="rId2" cstate="print"/>
            <a:stretch>
              <a:fillRect/>
            </a:stretch>
          </p:blipFill>
          <p:spPr>
            <a:xfrm>
              <a:off x="3603745" y="156506"/>
              <a:ext cx="695325" cy="695325"/>
            </a:xfrm>
            <a:prstGeom prst="rect">
              <a:avLst/>
            </a:prstGeom>
          </p:spPr>
        </p:pic>
        <p:pic>
          <p:nvPicPr>
            <p:cNvPr id="109" name="108 Resim" descr="overlay-gatorskin.png"/>
            <p:cNvPicPr>
              <a:picLocks noChangeAspect="1"/>
            </p:cNvPicPr>
            <p:nvPr/>
          </p:nvPicPr>
          <p:blipFill>
            <a:blip r:embed="rId2" cstate="print"/>
            <a:stretch>
              <a:fillRect/>
            </a:stretch>
          </p:blipFill>
          <p:spPr>
            <a:xfrm>
              <a:off x="3603745" y="857611"/>
              <a:ext cx="695325" cy="695325"/>
            </a:xfrm>
            <a:prstGeom prst="rect">
              <a:avLst/>
            </a:prstGeom>
          </p:spPr>
        </p:pic>
        <p:pic>
          <p:nvPicPr>
            <p:cNvPr id="110" name="109 Resim" descr="overlay-gatorskin.png"/>
            <p:cNvPicPr>
              <a:picLocks noChangeAspect="1"/>
            </p:cNvPicPr>
            <p:nvPr/>
          </p:nvPicPr>
          <p:blipFill>
            <a:blip r:embed="rId2" cstate="print"/>
            <a:stretch>
              <a:fillRect/>
            </a:stretch>
          </p:blipFill>
          <p:spPr>
            <a:xfrm>
              <a:off x="4309268" y="156506"/>
              <a:ext cx="695325" cy="695325"/>
            </a:xfrm>
            <a:prstGeom prst="rect">
              <a:avLst/>
            </a:prstGeom>
          </p:spPr>
        </p:pic>
        <p:pic>
          <p:nvPicPr>
            <p:cNvPr id="111" name="110 Resim" descr="overlay-gatorskin.png"/>
            <p:cNvPicPr>
              <a:picLocks noChangeAspect="1"/>
            </p:cNvPicPr>
            <p:nvPr/>
          </p:nvPicPr>
          <p:blipFill>
            <a:blip r:embed="rId2" cstate="print"/>
            <a:stretch>
              <a:fillRect/>
            </a:stretch>
          </p:blipFill>
          <p:spPr>
            <a:xfrm>
              <a:off x="4309268" y="857611"/>
              <a:ext cx="695325" cy="695325"/>
            </a:xfrm>
            <a:prstGeom prst="rect">
              <a:avLst/>
            </a:prstGeom>
          </p:spPr>
        </p:pic>
        <p:pic>
          <p:nvPicPr>
            <p:cNvPr id="112" name="111 Resim" descr="overlay-gatorskin.png"/>
            <p:cNvPicPr>
              <a:picLocks noChangeAspect="1"/>
            </p:cNvPicPr>
            <p:nvPr/>
          </p:nvPicPr>
          <p:blipFill>
            <a:blip r:embed="rId2" cstate="print"/>
            <a:stretch>
              <a:fillRect/>
            </a:stretch>
          </p:blipFill>
          <p:spPr>
            <a:xfrm>
              <a:off x="5008571" y="156506"/>
              <a:ext cx="695325" cy="695325"/>
            </a:xfrm>
            <a:prstGeom prst="rect">
              <a:avLst/>
            </a:prstGeom>
          </p:spPr>
        </p:pic>
        <p:pic>
          <p:nvPicPr>
            <p:cNvPr id="113" name="112 Resim" descr="overlay-gatorskin.png"/>
            <p:cNvPicPr>
              <a:picLocks noChangeAspect="1"/>
            </p:cNvPicPr>
            <p:nvPr/>
          </p:nvPicPr>
          <p:blipFill>
            <a:blip r:embed="rId2" cstate="print"/>
            <a:stretch>
              <a:fillRect/>
            </a:stretch>
          </p:blipFill>
          <p:spPr>
            <a:xfrm>
              <a:off x="5008571" y="857611"/>
              <a:ext cx="695325" cy="695325"/>
            </a:xfrm>
            <a:prstGeom prst="rect">
              <a:avLst/>
            </a:prstGeom>
          </p:spPr>
        </p:pic>
        <p:pic>
          <p:nvPicPr>
            <p:cNvPr id="114" name="113 Resim" descr="overlay-gatorskin.png"/>
            <p:cNvPicPr>
              <a:picLocks noChangeAspect="1"/>
            </p:cNvPicPr>
            <p:nvPr/>
          </p:nvPicPr>
          <p:blipFill>
            <a:blip r:embed="rId2" cstate="print"/>
            <a:stretch>
              <a:fillRect/>
            </a:stretch>
          </p:blipFill>
          <p:spPr>
            <a:xfrm>
              <a:off x="2904442" y="1555576"/>
              <a:ext cx="695325" cy="695325"/>
            </a:xfrm>
            <a:prstGeom prst="rect">
              <a:avLst/>
            </a:prstGeom>
          </p:spPr>
        </p:pic>
        <p:pic>
          <p:nvPicPr>
            <p:cNvPr id="115" name="114 Resim" descr="overlay-gatorskin.png"/>
            <p:cNvPicPr>
              <a:picLocks noChangeAspect="1"/>
            </p:cNvPicPr>
            <p:nvPr/>
          </p:nvPicPr>
          <p:blipFill>
            <a:blip r:embed="rId2" cstate="print"/>
            <a:stretch>
              <a:fillRect/>
            </a:stretch>
          </p:blipFill>
          <p:spPr>
            <a:xfrm>
              <a:off x="2904442" y="2256681"/>
              <a:ext cx="695325" cy="695325"/>
            </a:xfrm>
            <a:prstGeom prst="rect">
              <a:avLst/>
            </a:prstGeom>
          </p:spPr>
        </p:pic>
        <p:pic>
          <p:nvPicPr>
            <p:cNvPr id="116" name="115 Resim" descr="overlay-gatorskin.png"/>
            <p:cNvPicPr>
              <a:picLocks noChangeAspect="1"/>
            </p:cNvPicPr>
            <p:nvPr/>
          </p:nvPicPr>
          <p:blipFill>
            <a:blip r:embed="rId2" cstate="print"/>
            <a:stretch>
              <a:fillRect/>
            </a:stretch>
          </p:blipFill>
          <p:spPr>
            <a:xfrm>
              <a:off x="3603745" y="1555576"/>
              <a:ext cx="695325" cy="695325"/>
            </a:xfrm>
            <a:prstGeom prst="rect">
              <a:avLst/>
            </a:prstGeom>
          </p:spPr>
        </p:pic>
        <p:pic>
          <p:nvPicPr>
            <p:cNvPr id="117" name="116 Resim" descr="overlay-gatorskin.png"/>
            <p:cNvPicPr>
              <a:picLocks noChangeAspect="1"/>
            </p:cNvPicPr>
            <p:nvPr/>
          </p:nvPicPr>
          <p:blipFill>
            <a:blip r:embed="rId2" cstate="print"/>
            <a:stretch>
              <a:fillRect/>
            </a:stretch>
          </p:blipFill>
          <p:spPr>
            <a:xfrm>
              <a:off x="3603745" y="2256681"/>
              <a:ext cx="695325" cy="695325"/>
            </a:xfrm>
            <a:prstGeom prst="rect">
              <a:avLst/>
            </a:prstGeom>
          </p:spPr>
        </p:pic>
        <p:pic>
          <p:nvPicPr>
            <p:cNvPr id="118" name="117 Resim" descr="overlay-gatorskin.png"/>
            <p:cNvPicPr>
              <a:picLocks noChangeAspect="1"/>
            </p:cNvPicPr>
            <p:nvPr/>
          </p:nvPicPr>
          <p:blipFill>
            <a:blip r:embed="rId2" cstate="print"/>
            <a:stretch>
              <a:fillRect/>
            </a:stretch>
          </p:blipFill>
          <p:spPr>
            <a:xfrm>
              <a:off x="4309268" y="1555576"/>
              <a:ext cx="695325" cy="695325"/>
            </a:xfrm>
            <a:prstGeom prst="rect">
              <a:avLst/>
            </a:prstGeom>
          </p:spPr>
        </p:pic>
        <p:pic>
          <p:nvPicPr>
            <p:cNvPr id="119" name="118 Resim" descr="overlay-gatorskin.png"/>
            <p:cNvPicPr>
              <a:picLocks noChangeAspect="1"/>
            </p:cNvPicPr>
            <p:nvPr/>
          </p:nvPicPr>
          <p:blipFill>
            <a:blip r:embed="rId2" cstate="print"/>
            <a:stretch>
              <a:fillRect/>
            </a:stretch>
          </p:blipFill>
          <p:spPr>
            <a:xfrm>
              <a:off x="4309268" y="2256681"/>
              <a:ext cx="695325" cy="695325"/>
            </a:xfrm>
            <a:prstGeom prst="rect">
              <a:avLst/>
            </a:prstGeom>
          </p:spPr>
        </p:pic>
        <p:pic>
          <p:nvPicPr>
            <p:cNvPr id="120" name="119 Resim" descr="overlay-gatorskin.png"/>
            <p:cNvPicPr>
              <a:picLocks noChangeAspect="1"/>
            </p:cNvPicPr>
            <p:nvPr/>
          </p:nvPicPr>
          <p:blipFill>
            <a:blip r:embed="rId2" cstate="print"/>
            <a:stretch>
              <a:fillRect/>
            </a:stretch>
          </p:blipFill>
          <p:spPr>
            <a:xfrm>
              <a:off x="5008571" y="1555576"/>
              <a:ext cx="695325" cy="695325"/>
            </a:xfrm>
            <a:prstGeom prst="rect">
              <a:avLst/>
            </a:prstGeom>
          </p:spPr>
        </p:pic>
        <p:pic>
          <p:nvPicPr>
            <p:cNvPr id="121" name="120 Resim" descr="overlay-gatorskin.png"/>
            <p:cNvPicPr>
              <a:picLocks noChangeAspect="1"/>
            </p:cNvPicPr>
            <p:nvPr/>
          </p:nvPicPr>
          <p:blipFill>
            <a:blip r:embed="rId2" cstate="print"/>
            <a:stretch>
              <a:fillRect/>
            </a:stretch>
          </p:blipFill>
          <p:spPr>
            <a:xfrm>
              <a:off x="5008571" y="2256681"/>
              <a:ext cx="695325" cy="695325"/>
            </a:xfrm>
            <a:prstGeom prst="rect">
              <a:avLst/>
            </a:prstGeom>
          </p:spPr>
        </p:pic>
        <p:pic>
          <p:nvPicPr>
            <p:cNvPr id="126" name="125 Resim" descr="overlay-gatorskin.png"/>
            <p:cNvPicPr>
              <a:picLocks noChangeAspect="1"/>
            </p:cNvPicPr>
            <p:nvPr/>
          </p:nvPicPr>
          <p:blipFill>
            <a:blip r:embed="rId2" cstate="print"/>
            <a:stretch>
              <a:fillRect/>
            </a:stretch>
          </p:blipFill>
          <p:spPr>
            <a:xfrm>
              <a:off x="8515273" y="2960272"/>
              <a:ext cx="695325" cy="695325"/>
            </a:xfrm>
            <a:prstGeom prst="rect">
              <a:avLst/>
            </a:prstGeom>
          </p:spPr>
        </p:pic>
        <p:pic>
          <p:nvPicPr>
            <p:cNvPr id="127" name="126 Resim" descr="overlay-gatorskin.png"/>
            <p:cNvPicPr>
              <a:picLocks noChangeAspect="1"/>
            </p:cNvPicPr>
            <p:nvPr/>
          </p:nvPicPr>
          <p:blipFill>
            <a:blip r:embed="rId2" cstate="print"/>
            <a:stretch>
              <a:fillRect/>
            </a:stretch>
          </p:blipFill>
          <p:spPr>
            <a:xfrm>
              <a:off x="8515273" y="3661377"/>
              <a:ext cx="695325" cy="695325"/>
            </a:xfrm>
            <a:prstGeom prst="rect">
              <a:avLst/>
            </a:prstGeom>
          </p:spPr>
        </p:pic>
        <p:pic>
          <p:nvPicPr>
            <p:cNvPr id="133" name="132 Resim" descr="overlay-gatorskin.png"/>
            <p:cNvPicPr>
              <a:picLocks noChangeAspect="1"/>
            </p:cNvPicPr>
            <p:nvPr/>
          </p:nvPicPr>
          <p:blipFill>
            <a:blip r:embed="rId2" cstate="print"/>
            <a:stretch>
              <a:fillRect/>
            </a:stretch>
          </p:blipFill>
          <p:spPr>
            <a:xfrm>
              <a:off x="8515273" y="4359342"/>
              <a:ext cx="695325" cy="695325"/>
            </a:xfrm>
            <a:prstGeom prst="rect">
              <a:avLst/>
            </a:prstGeom>
          </p:spPr>
        </p:pic>
        <p:pic>
          <p:nvPicPr>
            <p:cNvPr id="138" name="137 Resim" descr="overlay-gatorskin.png"/>
            <p:cNvPicPr>
              <a:picLocks noChangeAspect="1"/>
            </p:cNvPicPr>
            <p:nvPr/>
          </p:nvPicPr>
          <p:blipFill>
            <a:blip r:embed="rId2" cstate="print"/>
            <a:stretch>
              <a:fillRect/>
            </a:stretch>
          </p:blipFill>
          <p:spPr>
            <a:xfrm>
              <a:off x="8515273" y="156506"/>
              <a:ext cx="695325" cy="695325"/>
            </a:xfrm>
            <a:prstGeom prst="rect">
              <a:avLst/>
            </a:prstGeom>
          </p:spPr>
        </p:pic>
        <p:pic>
          <p:nvPicPr>
            <p:cNvPr id="139" name="138 Resim" descr="overlay-gatorskin.png"/>
            <p:cNvPicPr>
              <a:picLocks noChangeAspect="1"/>
            </p:cNvPicPr>
            <p:nvPr/>
          </p:nvPicPr>
          <p:blipFill>
            <a:blip r:embed="rId2" cstate="print"/>
            <a:stretch>
              <a:fillRect/>
            </a:stretch>
          </p:blipFill>
          <p:spPr>
            <a:xfrm>
              <a:off x="8515273" y="857611"/>
              <a:ext cx="695325" cy="695325"/>
            </a:xfrm>
            <a:prstGeom prst="rect">
              <a:avLst/>
            </a:prstGeom>
          </p:spPr>
        </p:pic>
        <p:pic>
          <p:nvPicPr>
            <p:cNvPr id="146" name="145 Resim" descr="overlay-gatorskin.png"/>
            <p:cNvPicPr>
              <a:picLocks noChangeAspect="1"/>
            </p:cNvPicPr>
            <p:nvPr/>
          </p:nvPicPr>
          <p:blipFill>
            <a:blip r:embed="rId2" cstate="print"/>
            <a:stretch>
              <a:fillRect/>
            </a:stretch>
          </p:blipFill>
          <p:spPr>
            <a:xfrm>
              <a:off x="8515273" y="1555576"/>
              <a:ext cx="695325" cy="695325"/>
            </a:xfrm>
            <a:prstGeom prst="rect">
              <a:avLst/>
            </a:prstGeom>
          </p:spPr>
        </p:pic>
        <p:pic>
          <p:nvPicPr>
            <p:cNvPr id="147" name="146 Resim" descr="overlay-gatorskin.png"/>
            <p:cNvPicPr>
              <a:picLocks noChangeAspect="1"/>
            </p:cNvPicPr>
            <p:nvPr/>
          </p:nvPicPr>
          <p:blipFill>
            <a:blip r:embed="rId2" cstate="print"/>
            <a:stretch>
              <a:fillRect/>
            </a:stretch>
          </p:blipFill>
          <p:spPr>
            <a:xfrm>
              <a:off x="8515273" y="2256681"/>
              <a:ext cx="695325" cy="695325"/>
            </a:xfrm>
            <a:prstGeom prst="rect">
              <a:avLst/>
            </a:prstGeom>
          </p:spPr>
        </p:pic>
      </p:grpSp>
      <p:sp>
        <p:nvSpPr>
          <p:cNvPr id="134" name="133 Dikdörtgen"/>
          <p:cNvSpPr/>
          <p:nvPr/>
        </p:nvSpPr>
        <p:spPr>
          <a:xfrm>
            <a:off x="0" y="1"/>
            <a:ext cx="9469438" cy="1120169"/>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Arial Narrow" pitchFamily="34" charset="0"/>
            </a:endParaRPr>
          </a:p>
        </p:txBody>
      </p:sp>
      <p:pic>
        <p:nvPicPr>
          <p:cNvPr id="159" name="Picture 2" descr="C:\Users\BIMOSMAN\Desktop\Untitled-1 copy.png"/>
          <p:cNvPicPr>
            <a:picLocks noChangeAspect="1" noChangeArrowheads="1"/>
          </p:cNvPicPr>
          <p:nvPr/>
        </p:nvPicPr>
        <p:blipFill>
          <a:blip r:embed="rId3" cstate="email"/>
          <a:stretch>
            <a:fillRect/>
          </a:stretch>
        </p:blipFill>
        <p:spPr bwMode="auto">
          <a:xfrm>
            <a:off x="208756" y="108361"/>
            <a:ext cx="826938" cy="851800"/>
          </a:xfrm>
          <a:prstGeom prst="rect">
            <a:avLst/>
          </a:prstGeom>
          <a:noFill/>
        </p:spPr>
      </p:pic>
      <p:sp>
        <p:nvSpPr>
          <p:cNvPr id="129" name="128 Dikdörtgen"/>
          <p:cNvSpPr/>
          <p:nvPr/>
        </p:nvSpPr>
        <p:spPr>
          <a:xfrm>
            <a:off x="7167" y="4633559"/>
            <a:ext cx="9469438" cy="89202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Arial Narrow" pitchFamily="34" charset="0"/>
            </a:endParaRPr>
          </a:p>
        </p:txBody>
      </p:sp>
      <p:sp>
        <p:nvSpPr>
          <p:cNvPr id="4" name="1 Başlık"/>
          <p:cNvSpPr txBox="1">
            <a:spLocks/>
          </p:cNvSpPr>
          <p:nvPr/>
        </p:nvSpPr>
        <p:spPr bwMode="auto">
          <a:xfrm rot="5400000">
            <a:off x="4714558" y="806455"/>
            <a:ext cx="40322" cy="9469438"/>
          </a:xfrm>
          <a:prstGeom prst="rect">
            <a:avLst/>
          </a:prstGeom>
          <a:solidFill>
            <a:schemeClr val="tx1"/>
          </a:solidFill>
          <a:ln w="9525">
            <a:noFill/>
            <a:miter lim="800000"/>
            <a:headEnd/>
            <a:tailEnd/>
          </a:ln>
        </p:spPr>
        <p:txBody>
          <a:bodyPr anchor="ctr"/>
          <a:lstStyle/>
          <a:p>
            <a:pPr algn="ctr"/>
            <a:endParaRPr lang="tr-TR"/>
          </a:p>
        </p:txBody>
      </p:sp>
      <p:sp>
        <p:nvSpPr>
          <p:cNvPr id="136" name="1 Başlık"/>
          <p:cNvSpPr txBox="1">
            <a:spLocks/>
          </p:cNvSpPr>
          <p:nvPr/>
        </p:nvSpPr>
        <p:spPr bwMode="auto">
          <a:xfrm rot="5400000">
            <a:off x="4714558" y="-3611439"/>
            <a:ext cx="40322" cy="9469438"/>
          </a:xfrm>
          <a:prstGeom prst="rect">
            <a:avLst/>
          </a:prstGeom>
          <a:solidFill>
            <a:schemeClr val="tx1"/>
          </a:solidFill>
          <a:ln w="9525">
            <a:noFill/>
            <a:miter lim="800000"/>
            <a:headEnd/>
            <a:tailEnd/>
          </a:ln>
        </p:spPr>
        <p:txBody>
          <a:bodyPr anchor="ctr"/>
          <a:lstStyle/>
          <a:p>
            <a:pPr algn="ctr"/>
            <a:endParaRPr lang="tr-TR"/>
          </a:p>
        </p:txBody>
      </p:sp>
      <p:sp>
        <p:nvSpPr>
          <p:cNvPr id="135" name="1 Başlık"/>
          <p:cNvSpPr txBox="1">
            <a:spLocks/>
          </p:cNvSpPr>
          <p:nvPr/>
        </p:nvSpPr>
        <p:spPr bwMode="auto">
          <a:xfrm rot="5400000">
            <a:off x="4714558" y="-105499"/>
            <a:ext cx="40322" cy="9469438"/>
          </a:xfrm>
          <a:prstGeom prst="rect">
            <a:avLst/>
          </a:prstGeom>
          <a:solidFill>
            <a:schemeClr val="tx1"/>
          </a:solidFill>
          <a:ln w="9525">
            <a:noFill/>
            <a:miter lim="800000"/>
            <a:headEnd/>
            <a:tailEnd/>
          </a:ln>
        </p:spPr>
        <p:txBody>
          <a:bodyPr anchor="ctr"/>
          <a:lstStyle/>
          <a:p>
            <a:pPr algn="ctr"/>
            <a:endParaRPr lang="tr-TR"/>
          </a:p>
        </p:txBody>
      </p:sp>
      <p:sp>
        <p:nvSpPr>
          <p:cNvPr id="122" name="Text Box 10"/>
          <p:cNvSpPr txBox="1">
            <a:spLocks noChangeArrowheads="1"/>
          </p:cNvSpPr>
          <p:nvPr/>
        </p:nvSpPr>
        <p:spPr bwMode="auto">
          <a:xfrm>
            <a:off x="3" y="4720863"/>
            <a:ext cx="9467729" cy="706892"/>
          </a:xfrm>
          <a:prstGeom prst="rect">
            <a:avLst/>
          </a:prstGeom>
          <a:noFill/>
          <a:ln>
            <a:noFill/>
          </a:ln>
          <a:effectLst>
            <a:outerShdw dist="35921" dir="2700000" algn="ctr" rotWithShape="0">
              <a:schemeClr val="tx1">
                <a:alpha val="50000"/>
              </a:schemeClr>
            </a:outerShdw>
          </a:effectLst>
          <a:extLst/>
        </p:spPr>
        <p:txBody>
          <a:bodyPr wrap="square" lIns="144000"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hangingPunct="1">
              <a:defRPr/>
            </a:pP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ARZ EDERİM</a:t>
            </a:r>
          </a:p>
        </p:txBody>
      </p:sp>
      <p:sp>
        <p:nvSpPr>
          <p:cNvPr id="130" name="Rectangle 1"/>
          <p:cNvSpPr/>
          <p:nvPr/>
        </p:nvSpPr>
        <p:spPr>
          <a:xfrm>
            <a:off x="0" y="0"/>
            <a:ext cx="9469438" cy="892552"/>
          </a:xfrm>
          <a:prstGeom prst="rect">
            <a:avLst/>
          </a:prstGeom>
        </p:spPr>
        <p:txBody>
          <a:bodyPr wrap="square" lIns="0">
            <a:spAutoFit/>
          </a:bodyPr>
          <a:lstStyle/>
          <a:p>
            <a:pPr algn="ctr" fontAlgn="auto">
              <a:spcBef>
                <a:spcPts val="0"/>
              </a:spcBef>
              <a:spcAft>
                <a:spcPts val="0"/>
              </a:spcAft>
              <a:defRPr/>
            </a:pPr>
            <a:r>
              <a:rPr kumimoji="1" lang="tr-TR"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rPr>
              <a:t>GÜLYALI </a:t>
            </a:r>
            <a:r>
              <a:rPr kumimoji="1" lang="tr-TR"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KAYMAKAMLIĞI</a:t>
            </a:r>
            <a:endParaRPr kumimoji="1" lang="tr-TR" sz="2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a:p>
            <a:pPr algn="ctr" fontAlgn="auto">
              <a:spcBef>
                <a:spcPts val="0"/>
              </a:spcBef>
              <a:spcAft>
                <a:spcPts val="0"/>
              </a:spcAft>
              <a:defRPr/>
            </a:pPr>
            <a:r>
              <a:rPr kumimoji="1" lang="tr-TR"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2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p:txBody>
      </p:sp>
      <p:sp>
        <p:nvSpPr>
          <p:cNvPr id="132" name="131 Metin kutusu"/>
          <p:cNvSpPr txBox="1"/>
          <p:nvPr/>
        </p:nvSpPr>
        <p:spPr>
          <a:xfrm>
            <a:off x="4068898" y="4160758"/>
            <a:ext cx="1124795" cy="369332"/>
          </a:xfrm>
          <a:prstGeom prst="rect">
            <a:avLst/>
          </a:prstGeom>
          <a:noFill/>
        </p:spPr>
        <p:txBody>
          <a:bodyPr wrap="none" rtlCol="0">
            <a:spAutoFit/>
          </a:bodyPr>
          <a:lstStyle/>
          <a:p>
            <a:r>
              <a:rPr lang="tr-TR" dirty="0" smtClean="0"/>
              <a:t>İlçe Resmi</a:t>
            </a:r>
            <a:endParaRPr lang="tr-TR" dirty="0"/>
          </a:p>
        </p:txBody>
      </p:sp>
      <p:pic>
        <p:nvPicPr>
          <p:cNvPr id="1028" name="Picture 4" descr="https://fbcdn-sphotos-c-a.akamaihd.net/hphotos-ak-xaf1/v/t1.0-9/10615576_10152681759674270_4144442322004592983_n.jpg?oh=ddd860d95023c2aae1a708f817923e00&amp;oe=54E4E891&amp;__gda__=1423272485_fa729ab12135b2f3822cbcc85b21b14f"/>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7813" b="7813"/>
          <a:stretch>
            <a:fillRect/>
          </a:stretch>
        </p:blipFill>
        <p:spPr bwMode="auto">
          <a:xfrm>
            <a:off x="1810479" y="1143441"/>
            <a:ext cx="5681663" cy="345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5880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2885206" y="3440624"/>
            <a:ext cx="6245695" cy="211949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6" name="25 Dikdörtgen"/>
          <p:cNvSpPr/>
          <p:nvPr/>
        </p:nvSpPr>
        <p:spPr>
          <a:xfrm>
            <a:off x="221911" y="3440624"/>
            <a:ext cx="2441357" cy="211949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0" name="129 Dikdörtgen"/>
          <p:cNvSpPr/>
          <p:nvPr/>
        </p:nvSpPr>
        <p:spPr>
          <a:xfrm>
            <a:off x="-33" y="640100"/>
            <a:ext cx="4142908"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23" name="Rectangle 1"/>
          <p:cNvSpPr/>
          <p:nvPr/>
        </p:nvSpPr>
        <p:spPr>
          <a:xfrm>
            <a:off x="241639" y="652009"/>
            <a:ext cx="3033201" cy="369332"/>
          </a:xfrm>
          <a:prstGeom prst="rect">
            <a:avLst/>
          </a:prstGeom>
        </p:spPr>
        <p:txBody>
          <a:bodyPr lIns="0">
            <a:spAutoFit/>
          </a:bodyPr>
          <a:lstStyle/>
          <a:p>
            <a:pPr fontAlgn="auto">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cs typeface="+mn-cs"/>
              </a:rPr>
              <a:t>MİSYON VE VİZYON</a:t>
            </a: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cs typeface="+mn-cs"/>
            </a:endParaRPr>
          </a:p>
        </p:txBody>
      </p:sp>
      <p:sp>
        <p:nvSpPr>
          <p:cNvPr id="134" name="133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pic>
        <p:nvPicPr>
          <p:cNvPr id="16391"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16392"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129" name="1 Başlık"/>
          <p:cNvSpPr txBox="1">
            <a:spLocks/>
          </p:cNvSpPr>
          <p:nvPr/>
        </p:nvSpPr>
        <p:spPr bwMode="auto">
          <a:xfrm rot="5400000">
            <a:off x="1681372" y="-662965"/>
            <a:ext cx="40322" cy="3403071"/>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a:latin typeface="+mn-lt"/>
              <a:cs typeface="+mn-cs"/>
            </a:endParaRPr>
          </a:p>
        </p:txBody>
      </p:sp>
      <p:sp>
        <p:nvSpPr>
          <p:cNvPr id="160" name="159 Dikdörtgen"/>
          <p:cNvSpPr/>
          <p:nvPr/>
        </p:nvSpPr>
        <p:spPr>
          <a:xfrm>
            <a:off x="190578" y="1161099"/>
            <a:ext cx="6467637" cy="211949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2" name="Rectangle 3"/>
          <p:cNvSpPr>
            <a:spLocks noChangeArrowheads="1"/>
          </p:cNvSpPr>
          <p:nvPr/>
        </p:nvSpPr>
        <p:spPr bwMode="auto">
          <a:xfrm>
            <a:off x="213319" y="1396336"/>
            <a:ext cx="6460500" cy="1623852"/>
          </a:xfrm>
          <a:prstGeom prst="rect">
            <a:avLst/>
          </a:prstGeom>
          <a:noFill/>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lIns="89522" tIns="44762" rIns="89522" bIns="44762"/>
          <a:lstStyle/>
          <a:p>
            <a:pPr algn="just" defTabSz="895555" fontAlgn="auto">
              <a:spcBef>
                <a:spcPts val="0"/>
              </a:spcBef>
              <a:spcAft>
                <a:spcPts val="0"/>
              </a:spcAft>
              <a:defRPr/>
            </a:pPr>
            <a:r>
              <a:rPr lang="tr-TR" sz="15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Misyon:</a:t>
            </a:r>
          </a:p>
          <a:p>
            <a:r>
              <a:rPr lang="tr-TR" sz="1600" dirty="0" smtClean="0"/>
              <a:t>Örgün öğretimde yeteneğine göre öğrencilerimizi yönlendirebilme,</a:t>
            </a:r>
          </a:p>
          <a:p>
            <a:r>
              <a:rPr lang="tr-TR" sz="1600" dirty="0"/>
              <a:t>y</a:t>
            </a:r>
            <a:r>
              <a:rPr lang="tr-TR" sz="1600" dirty="0" smtClean="0"/>
              <a:t>aygın eğitimde sektörlerin ihtiyaç duyduğu insan gücünü yetiştirmek, Okul öncesi eğitime katılımı, yüksek öğretime geçişi ve İlçe düzeyinde eğitim - öğretimdeki başarıyı daha da yükseltmek.</a:t>
            </a:r>
          </a:p>
          <a:p>
            <a:pPr algn="just" defTabSz="895555" fontAlgn="auto">
              <a:spcBef>
                <a:spcPts val="0"/>
              </a:spcBef>
              <a:spcAft>
                <a:spcPts val="0"/>
              </a:spcAft>
              <a:defRPr/>
            </a:pPr>
            <a:r>
              <a:rPr lang="tr-TR" sz="16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tr-TR" sz="1600" dirty="0">
              <a:solidFill>
                <a:schemeClr val="tx1"/>
              </a:solidFill>
              <a:latin typeface="Arial" pitchFamily="34" charset="0"/>
              <a:cs typeface="Arial" pitchFamily="34" charset="0"/>
            </a:endParaRPr>
          </a:p>
        </p:txBody>
      </p:sp>
      <p:sp>
        <p:nvSpPr>
          <p:cNvPr id="141" name="Rectangle 3"/>
          <p:cNvSpPr>
            <a:spLocks noChangeArrowheads="1"/>
          </p:cNvSpPr>
          <p:nvPr/>
        </p:nvSpPr>
        <p:spPr bwMode="auto">
          <a:xfrm>
            <a:off x="2974853" y="3610950"/>
            <a:ext cx="6066402" cy="1778844"/>
          </a:xfrm>
          <a:prstGeom prst="rect">
            <a:avLst/>
          </a:prstGeom>
          <a:noFill/>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lIns="89522" tIns="44762" rIns="89522" bIns="44762"/>
          <a:lstStyle/>
          <a:p>
            <a:pPr algn="just" defTabSz="895555" fontAlgn="auto">
              <a:spcBef>
                <a:spcPts val="0"/>
              </a:spcBef>
              <a:spcAft>
                <a:spcPts val="0"/>
              </a:spcAft>
              <a:tabLst>
                <a:tab pos="2840637" algn="l"/>
              </a:tabLst>
              <a:defRPr/>
            </a:pPr>
            <a:r>
              <a:rPr lang="tr-TR" sz="15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Vizyon:   </a:t>
            </a:r>
          </a:p>
          <a:p>
            <a:pPr algn="just" defTabSz="895555">
              <a:tabLst>
                <a:tab pos="2840637" algn="l"/>
              </a:tabLst>
              <a:defRPr/>
            </a:pPr>
            <a:r>
              <a:rPr lang="tr-TR" sz="1600" dirty="0" smtClean="0"/>
              <a:t>Evrensel Eğitim ve öğretim ilkeleriyle Türk Milli Eğitiminin genel amaç ve temel ilkeleri doğrultusunda kurumsallaşmış eğitim hizmeti sunan, yurt ve dünya sorunlarına duyarlı çağdaş, yaratıcı, verimli, yeteneklerine uygun mesleği yürüten, mutlu, eğitim sahibi, özgürlükçü bireyler yetiştirilmesini sağlamak.</a:t>
            </a:r>
          </a:p>
          <a:p>
            <a:pPr algn="just" defTabSz="895555" fontAlgn="auto">
              <a:spcBef>
                <a:spcPts val="0"/>
              </a:spcBef>
              <a:spcAft>
                <a:spcPts val="0"/>
              </a:spcAft>
              <a:tabLst>
                <a:tab pos="2840637" algn="l"/>
              </a:tabLst>
              <a:defRPr/>
            </a:pPr>
            <a:r>
              <a:rPr lang="tr-TR" sz="15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tr-TR" sz="15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18"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rPr>
              <a:t>GÜLYALI  </a:t>
            </a: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KAYMAKAMLIĞI</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p:txBody>
      </p:sp>
      <p:sp>
        <p:nvSpPr>
          <p:cNvPr id="27" name="26 Dikdörtgen"/>
          <p:cNvSpPr/>
          <p:nvPr/>
        </p:nvSpPr>
        <p:spPr>
          <a:xfrm>
            <a:off x="6806173" y="1161099"/>
            <a:ext cx="2324728" cy="211949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pic>
        <p:nvPicPr>
          <p:cNvPr id="33" name="32 Resim" descr="vizyon.png"/>
          <p:cNvPicPr>
            <a:picLocks noChangeAspect="1"/>
          </p:cNvPicPr>
          <p:nvPr/>
        </p:nvPicPr>
        <p:blipFill>
          <a:blip r:embed="rId3" cstate="print"/>
          <a:stretch>
            <a:fillRect/>
          </a:stretch>
        </p:blipFill>
        <p:spPr>
          <a:xfrm>
            <a:off x="295889" y="3504903"/>
            <a:ext cx="2293396" cy="2016111"/>
          </a:xfrm>
          <a:prstGeom prst="round2DiagRect">
            <a:avLst>
              <a:gd name="adj1" fmla="val 0"/>
              <a:gd name="adj2" fmla="val 11643"/>
            </a:avLst>
          </a:prstGeom>
          <a:ln w="19050" cap="sq">
            <a:solidFill>
              <a:srgbClr val="FFFFFF"/>
            </a:solidFill>
            <a:miter lim="800000"/>
          </a:ln>
          <a:effectLst>
            <a:outerShdw blurRad="254000" algn="tl" rotWithShape="0">
              <a:srgbClr val="000000">
                <a:alpha val="43000"/>
              </a:srgbClr>
            </a:outerShdw>
          </a:effectLst>
        </p:spPr>
      </p:pic>
      <p:pic>
        <p:nvPicPr>
          <p:cNvPr id="22538" name="Picture 10" descr="C:\Users\AuspeX\Desktop\misyon.jpg"/>
          <p:cNvPicPr>
            <a:picLocks noChangeAspect="1" noChangeArrowheads="1"/>
          </p:cNvPicPr>
          <p:nvPr/>
        </p:nvPicPr>
        <p:blipFill>
          <a:blip r:embed="rId4" cstate="print"/>
          <a:srcRect t="3969"/>
          <a:stretch>
            <a:fillRect/>
          </a:stretch>
        </p:blipFill>
        <p:spPr bwMode="auto">
          <a:xfrm>
            <a:off x="6852015" y="1200206"/>
            <a:ext cx="2247557" cy="2016111"/>
          </a:xfrm>
          <a:prstGeom prst="round2DiagRect">
            <a:avLst>
              <a:gd name="adj1" fmla="val 11905"/>
              <a:gd name="adj2" fmla="val 0"/>
            </a:avLst>
          </a:prstGeom>
          <a:ln w="28575"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3139144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21908" y="1120190"/>
            <a:ext cx="6880154" cy="4421892"/>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4" name="23 Dikdörtgen"/>
          <p:cNvSpPr/>
          <p:nvPr/>
        </p:nvSpPr>
        <p:spPr>
          <a:xfrm>
            <a:off x="-295955" y="640102"/>
            <a:ext cx="9765393" cy="331382"/>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0" name="129 Dikdörtgen"/>
          <p:cNvSpPr/>
          <p:nvPr/>
        </p:nvSpPr>
        <p:spPr>
          <a:xfrm>
            <a:off x="-33" y="640100"/>
            <a:ext cx="1775532"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23" name="Rectangle 1"/>
          <p:cNvSpPr/>
          <p:nvPr/>
        </p:nvSpPr>
        <p:spPr>
          <a:xfrm>
            <a:off x="241639" y="652009"/>
            <a:ext cx="3033201" cy="369332"/>
          </a:xfrm>
          <a:prstGeom prst="rect">
            <a:avLst/>
          </a:prstGeom>
        </p:spPr>
        <p:txBody>
          <a:bodyPr lIns="0">
            <a:spAutoFit/>
          </a:bodyPr>
          <a:lstStyle/>
          <a:p>
            <a:pPr fontAlgn="auto">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KURUM SAYILARI</a:t>
            </a:r>
          </a:p>
        </p:txBody>
      </p:sp>
      <p:sp>
        <p:nvSpPr>
          <p:cNvPr id="134" name="133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pic>
        <p:nvPicPr>
          <p:cNvPr id="20490"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20491"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129" name="1 Başlık"/>
          <p:cNvSpPr txBox="1">
            <a:spLocks/>
          </p:cNvSpPr>
          <p:nvPr/>
        </p:nvSpPr>
        <p:spPr bwMode="auto">
          <a:xfrm rot="5400000">
            <a:off x="793606" y="213915"/>
            <a:ext cx="40322" cy="1627540"/>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a:latin typeface="+mn-lt"/>
              <a:cs typeface="+mn-cs"/>
            </a:endParaRPr>
          </a:p>
        </p:txBody>
      </p:sp>
      <p:graphicFrame>
        <p:nvGraphicFramePr>
          <p:cNvPr id="2" name="Tablo 1"/>
          <p:cNvGraphicFramePr>
            <a:graphicFrameLocks noGrp="1"/>
          </p:cNvGraphicFramePr>
          <p:nvPr>
            <p:extLst>
              <p:ext uri="{D42A27DB-BD31-4B8C-83A1-F6EECF244321}">
                <p14:modId xmlns:p14="http://schemas.microsoft.com/office/powerpoint/2010/main" val="166959995"/>
              </p:ext>
            </p:extLst>
          </p:nvPr>
        </p:nvGraphicFramePr>
        <p:xfrm>
          <a:off x="241636" y="1200205"/>
          <a:ext cx="6860426" cy="4341870"/>
        </p:xfrm>
        <a:graphic>
          <a:graphicData uri="http://schemas.openxmlformats.org/drawingml/2006/table">
            <a:tbl>
              <a:tblPr>
                <a:tableStyleId>{616DA210-FB5B-4158-B5E0-FEB733F419BA}</a:tableStyleId>
              </a:tblPr>
              <a:tblGrid>
                <a:gridCol w="3527049"/>
                <a:gridCol w="1226595"/>
                <a:gridCol w="1053391"/>
                <a:gridCol w="1053391"/>
              </a:tblGrid>
              <a:tr h="434187">
                <a:tc>
                  <a:txBody>
                    <a:bodyPr/>
                    <a:lstStyle/>
                    <a:p>
                      <a:pPr>
                        <a:lnSpc>
                          <a:spcPct val="115000"/>
                        </a:lnSpc>
                        <a:spcAft>
                          <a:spcPts val="0"/>
                        </a:spcAft>
                      </a:pPr>
                      <a:r>
                        <a:rPr lang="tr-TR" sz="1900" dirty="0">
                          <a:effectLst/>
                        </a:rPr>
                        <a:t>KURUM TÜRÜ </a:t>
                      </a:r>
                      <a:endParaRPr lang="tr-TR" sz="1900" b="1" dirty="0">
                        <a:solidFill>
                          <a:srgbClr val="FF0000"/>
                        </a:solidFill>
                        <a:effectLst/>
                        <a:latin typeface="+mj-lt"/>
                        <a:ea typeface="Times New Roman"/>
                        <a:cs typeface="Verdana"/>
                      </a:endParaRPr>
                    </a:p>
                  </a:txBody>
                  <a:tcPr marL="49121" marR="49121" marT="0" marB="0"/>
                </a:tc>
                <a:tc>
                  <a:txBody>
                    <a:bodyPr/>
                    <a:lstStyle/>
                    <a:p>
                      <a:pPr algn="ctr">
                        <a:lnSpc>
                          <a:spcPct val="115000"/>
                        </a:lnSpc>
                        <a:spcAft>
                          <a:spcPts val="0"/>
                        </a:spcAft>
                      </a:pPr>
                      <a:r>
                        <a:rPr lang="tr-TR" sz="1900" dirty="0">
                          <a:effectLst/>
                        </a:rPr>
                        <a:t>RESMİ </a:t>
                      </a:r>
                      <a:endParaRPr lang="tr-TR" sz="1900" b="1" dirty="0">
                        <a:solidFill>
                          <a:srgbClr val="FF0000"/>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effectLst/>
                        </a:rPr>
                        <a:t>ÖZEL </a:t>
                      </a:r>
                      <a:endParaRPr lang="tr-TR" sz="1900" b="1" dirty="0">
                        <a:solidFill>
                          <a:srgbClr val="FF0000"/>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a:effectLst/>
                        </a:rPr>
                        <a:t>TOPLAM </a:t>
                      </a:r>
                      <a:endParaRPr lang="tr-TR" sz="1900" b="1" dirty="0">
                        <a:solidFill>
                          <a:srgbClr val="FF0000"/>
                        </a:solidFill>
                        <a:effectLst/>
                        <a:latin typeface="+mj-lt"/>
                        <a:ea typeface="Times New Roman"/>
                        <a:cs typeface="Verdana"/>
                      </a:endParaRPr>
                    </a:p>
                  </a:txBody>
                  <a:tcPr marL="49121" marR="49121" marT="0" marB="0" anchor="ctr"/>
                </a:tc>
              </a:tr>
              <a:tr h="43418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900" dirty="0" smtClean="0">
                          <a:effectLst/>
                        </a:rPr>
                        <a:t>İlkokul</a:t>
                      </a:r>
                      <a:endParaRPr lang="tr-TR" sz="1900" dirty="0" smtClean="0">
                        <a:solidFill>
                          <a:srgbClr val="000000"/>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2</a:t>
                      </a: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3</a:t>
                      </a:r>
                      <a:endParaRPr lang="tr-TR" sz="1900" dirty="0">
                        <a:solidFill>
                          <a:schemeClr val="tx1"/>
                        </a:solidFill>
                        <a:effectLst/>
                        <a:latin typeface="+mj-lt"/>
                        <a:ea typeface="Times New Roman"/>
                        <a:cs typeface="Verdana"/>
                      </a:endParaRPr>
                    </a:p>
                  </a:txBody>
                  <a:tcPr marL="49121" marR="49121" marT="0" marB="0" anchor="ctr"/>
                </a:tc>
              </a:tr>
              <a:tr h="43418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900" dirty="0" smtClean="0">
                          <a:solidFill>
                            <a:srgbClr val="FFFFFF"/>
                          </a:solidFill>
                          <a:effectLst/>
                          <a:latin typeface="+mj-lt"/>
                          <a:ea typeface="Times New Roman"/>
                          <a:cs typeface="Verdana"/>
                        </a:rPr>
                        <a:t>Ortaokul</a:t>
                      </a: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2</a:t>
                      </a: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3</a:t>
                      </a:r>
                      <a:endParaRPr lang="tr-TR" sz="1900" dirty="0">
                        <a:solidFill>
                          <a:schemeClr val="tx1"/>
                        </a:solidFill>
                        <a:effectLst/>
                        <a:latin typeface="+mj-lt"/>
                        <a:ea typeface="Times New Roman"/>
                        <a:cs typeface="Verdana"/>
                      </a:endParaRPr>
                    </a:p>
                  </a:txBody>
                  <a:tcPr marL="49121" marR="49121" marT="0" marB="0" anchor="ctr"/>
                </a:tc>
              </a:tr>
              <a:tr h="43418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900" dirty="0" smtClean="0">
                          <a:effectLst/>
                        </a:rPr>
                        <a:t>Genel Lise</a:t>
                      </a:r>
                      <a:endParaRPr lang="tr-TR" sz="1900" dirty="0" smtClean="0">
                        <a:solidFill>
                          <a:srgbClr val="000000"/>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r>
              <a:tr h="43418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900" dirty="0" smtClean="0">
                          <a:solidFill>
                            <a:srgbClr val="FFFFFF"/>
                          </a:solidFill>
                          <a:effectLst/>
                          <a:latin typeface="+mj-lt"/>
                          <a:ea typeface="Times New Roman"/>
                          <a:cs typeface="Verdana"/>
                        </a:rPr>
                        <a:t>Anadolu Lisesi</a:t>
                      </a:r>
                    </a:p>
                  </a:txBody>
                  <a:tcPr marL="49121" marR="49121" marT="0" marB="0" anchor="ctr"/>
                </a:tc>
                <a:tc>
                  <a:txBody>
                    <a:bodyPr/>
                    <a:lstStyle/>
                    <a:p>
                      <a:pPr algn="ctr">
                        <a:lnSpc>
                          <a:spcPct val="115000"/>
                        </a:lnSpc>
                        <a:spcAft>
                          <a:spcPts val="0"/>
                        </a:spcAft>
                      </a:pPr>
                      <a:r>
                        <a:rPr lang="tr-TR" sz="1900" dirty="0" smtClean="0">
                          <a:solidFill>
                            <a:srgbClr val="FFFFFF"/>
                          </a:solidFill>
                          <a:effectLst/>
                          <a:latin typeface="+mj-lt"/>
                          <a:ea typeface="Times New Roman"/>
                          <a:cs typeface="Verdana"/>
                        </a:rPr>
                        <a:t>1</a:t>
                      </a:r>
                      <a:endParaRPr lang="tr-TR" sz="1900" dirty="0">
                        <a:solidFill>
                          <a:srgbClr val="FFFFFF"/>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rgbClr val="FFFFFF"/>
                          </a:solidFill>
                          <a:effectLst/>
                          <a:latin typeface="+mj-lt"/>
                          <a:ea typeface="Times New Roman"/>
                          <a:cs typeface="Verdana"/>
                        </a:rPr>
                        <a:t>1</a:t>
                      </a:r>
                      <a:endParaRPr lang="tr-TR" sz="1900" dirty="0">
                        <a:solidFill>
                          <a:srgbClr val="FFFFFF"/>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rgbClr val="FFFFFF"/>
                          </a:solidFill>
                          <a:effectLst/>
                          <a:latin typeface="+mj-lt"/>
                          <a:ea typeface="Times New Roman"/>
                          <a:cs typeface="Verdana"/>
                        </a:rPr>
                        <a:t>2</a:t>
                      </a:r>
                      <a:endParaRPr lang="tr-TR" sz="1900" dirty="0">
                        <a:solidFill>
                          <a:srgbClr val="FFFFFF"/>
                        </a:solidFill>
                        <a:effectLst/>
                        <a:latin typeface="+mj-lt"/>
                        <a:ea typeface="Times New Roman"/>
                        <a:cs typeface="Verdana"/>
                      </a:endParaRPr>
                    </a:p>
                  </a:txBody>
                  <a:tcPr marL="49121" marR="49121" marT="0" marB="0" anchor="ctr"/>
                </a:tc>
              </a:tr>
              <a:tr h="43418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900" dirty="0" smtClean="0">
                          <a:solidFill>
                            <a:srgbClr val="FFFFFF"/>
                          </a:solidFill>
                          <a:effectLst/>
                          <a:latin typeface="+mj-lt"/>
                          <a:ea typeface="Times New Roman"/>
                          <a:cs typeface="Verdana"/>
                        </a:rPr>
                        <a:t>Fen Lisesi</a:t>
                      </a:r>
                    </a:p>
                  </a:txBody>
                  <a:tcPr marL="49121" marR="49121" marT="0" marB="0" anchor="ctr"/>
                </a:tc>
                <a:tc>
                  <a:txBody>
                    <a:bodyPr/>
                    <a:lstStyle/>
                    <a:p>
                      <a:pPr algn="ctr">
                        <a:lnSpc>
                          <a:spcPct val="115000"/>
                        </a:lnSpc>
                        <a:spcAft>
                          <a:spcPts val="0"/>
                        </a:spcAft>
                      </a:pPr>
                      <a:endParaRPr lang="tr-TR" sz="1900" dirty="0">
                        <a:solidFill>
                          <a:srgbClr val="FFFFFF"/>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rgbClr val="FFFFFF"/>
                          </a:solidFill>
                          <a:effectLst/>
                          <a:latin typeface="+mj-lt"/>
                          <a:ea typeface="Times New Roman"/>
                          <a:cs typeface="Verdana"/>
                        </a:rPr>
                        <a:t>1</a:t>
                      </a:r>
                      <a:endParaRPr lang="tr-TR" sz="1900" dirty="0">
                        <a:solidFill>
                          <a:srgbClr val="FFFFFF"/>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rgbClr val="FFFFFF"/>
                          </a:solidFill>
                          <a:effectLst/>
                          <a:latin typeface="+mj-lt"/>
                          <a:ea typeface="Times New Roman"/>
                          <a:cs typeface="Verdana"/>
                        </a:rPr>
                        <a:t>1</a:t>
                      </a:r>
                      <a:endParaRPr lang="tr-TR" sz="1900" dirty="0">
                        <a:solidFill>
                          <a:srgbClr val="FFFFFF"/>
                        </a:solidFill>
                        <a:effectLst/>
                        <a:latin typeface="+mj-lt"/>
                        <a:ea typeface="Times New Roman"/>
                        <a:cs typeface="Verdana"/>
                      </a:endParaRPr>
                    </a:p>
                  </a:txBody>
                  <a:tcPr marL="49121" marR="49121" marT="0" marB="0" anchor="ctr"/>
                </a:tc>
              </a:tr>
              <a:tr h="43418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900" dirty="0" smtClean="0">
                          <a:effectLst/>
                        </a:rPr>
                        <a:t>Meslek Lisesi</a:t>
                      </a:r>
                      <a:endParaRPr lang="tr-TR" sz="1900" dirty="0" smtClean="0">
                        <a:solidFill>
                          <a:srgbClr val="000000"/>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r>
              <a:tr h="434187">
                <a:tc>
                  <a:txBody>
                    <a:bodyPr/>
                    <a:lstStyle/>
                    <a:p>
                      <a:pPr algn="l">
                        <a:lnSpc>
                          <a:spcPct val="115000"/>
                        </a:lnSpc>
                        <a:spcAft>
                          <a:spcPts val="0"/>
                        </a:spcAft>
                      </a:pPr>
                      <a:r>
                        <a:rPr lang="tr-TR" sz="1900" dirty="0">
                          <a:effectLst/>
                        </a:rPr>
                        <a:t>Halk Eğitim Merkezi </a:t>
                      </a:r>
                      <a:endParaRPr lang="tr-TR" sz="1900" dirty="0">
                        <a:solidFill>
                          <a:srgbClr val="000000"/>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r>
              <a:tr h="434187">
                <a:tc>
                  <a:txBody>
                    <a:bodyPr/>
                    <a:lstStyle/>
                    <a:p>
                      <a:pPr algn="l">
                        <a:lnSpc>
                          <a:spcPct val="115000"/>
                        </a:lnSpc>
                        <a:spcAft>
                          <a:spcPts val="0"/>
                        </a:spcAft>
                      </a:pPr>
                      <a:r>
                        <a:rPr lang="tr-TR" sz="1900" dirty="0" smtClean="0">
                          <a:effectLst/>
                        </a:rPr>
                        <a:t>İlçe </a:t>
                      </a:r>
                      <a:r>
                        <a:rPr lang="tr-TR" sz="1900" dirty="0">
                          <a:effectLst/>
                        </a:rPr>
                        <a:t>Millî Eğitim Müdürlüğü </a:t>
                      </a:r>
                      <a:endParaRPr lang="tr-TR" sz="1900" dirty="0">
                        <a:solidFill>
                          <a:srgbClr val="000000"/>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endParaRPr lang="tr-TR" sz="1900" dirty="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a:t>
                      </a:r>
                      <a:endParaRPr lang="tr-TR" sz="1900" dirty="0">
                        <a:solidFill>
                          <a:schemeClr val="tx1"/>
                        </a:solidFill>
                        <a:effectLst/>
                        <a:latin typeface="+mj-lt"/>
                        <a:ea typeface="Times New Roman"/>
                        <a:cs typeface="Verdana"/>
                      </a:endParaRPr>
                    </a:p>
                  </a:txBody>
                  <a:tcPr marL="49121" marR="49121" marT="0" marB="0" anchor="ctr"/>
                </a:tc>
              </a:tr>
              <a:tr h="434187">
                <a:tc>
                  <a:txBody>
                    <a:bodyPr/>
                    <a:lstStyle/>
                    <a:p>
                      <a:pPr>
                        <a:lnSpc>
                          <a:spcPct val="115000"/>
                        </a:lnSpc>
                        <a:spcAft>
                          <a:spcPts val="0"/>
                        </a:spcAft>
                      </a:pPr>
                      <a:r>
                        <a:rPr lang="tr-TR" sz="1900" dirty="0" smtClean="0">
                          <a:effectLst/>
                        </a:rPr>
                        <a:t>Genel</a:t>
                      </a:r>
                      <a:r>
                        <a:rPr lang="tr-TR" sz="1900" baseline="0" dirty="0" smtClean="0">
                          <a:effectLst/>
                        </a:rPr>
                        <a:t> Toplam</a:t>
                      </a:r>
                      <a:endParaRPr lang="tr-TR" sz="1900" baseline="0" dirty="0" smtClean="0">
                        <a:solidFill>
                          <a:schemeClr val="tx1"/>
                        </a:solidFill>
                        <a:effectLst/>
                        <a:latin typeface="+mj-lt"/>
                        <a:ea typeface="Times New Roman"/>
                        <a:cs typeface="Verdana"/>
                      </a:endParaRPr>
                    </a:p>
                  </a:txBody>
                  <a:tcPr marL="49121" marR="49121" marT="0" marB="0" anchor="ctr"/>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9</a:t>
                      </a:r>
                      <a:endParaRPr lang="tr-TR" sz="1900" dirty="0">
                        <a:solidFill>
                          <a:schemeClr val="tx1"/>
                        </a:solidFill>
                        <a:effectLst/>
                        <a:latin typeface="+mj-lt"/>
                        <a:ea typeface="Times New Roman"/>
                        <a:cs typeface="Verdana"/>
                      </a:endParaRPr>
                    </a:p>
                  </a:txBody>
                  <a:tcPr marL="49121" marR="49121" marT="0" marB="0"/>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4</a:t>
                      </a:r>
                      <a:endParaRPr lang="tr-TR" sz="1900" dirty="0">
                        <a:solidFill>
                          <a:schemeClr val="tx1"/>
                        </a:solidFill>
                        <a:effectLst/>
                        <a:latin typeface="+mj-lt"/>
                        <a:ea typeface="Times New Roman"/>
                        <a:cs typeface="Verdana"/>
                      </a:endParaRPr>
                    </a:p>
                  </a:txBody>
                  <a:tcPr marL="49121" marR="49121" marT="0" marB="0"/>
                </a:tc>
                <a:tc>
                  <a:txBody>
                    <a:bodyPr/>
                    <a:lstStyle/>
                    <a:p>
                      <a:pPr algn="ctr">
                        <a:lnSpc>
                          <a:spcPct val="115000"/>
                        </a:lnSpc>
                        <a:spcAft>
                          <a:spcPts val="0"/>
                        </a:spcAft>
                      </a:pPr>
                      <a:r>
                        <a:rPr lang="tr-TR" sz="1900" dirty="0" smtClean="0">
                          <a:solidFill>
                            <a:schemeClr val="tx1"/>
                          </a:solidFill>
                          <a:effectLst/>
                          <a:latin typeface="+mj-lt"/>
                          <a:ea typeface="Times New Roman"/>
                          <a:cs typeface="Verdana"/>
                        </a:rPr>
                        <a:t>13</a:t>
                      </a:r>
                      <a:endParaRPr lang="tr-TR" sz="1900" dirty="0">
                        <a:solidFill>
                          <a:schemeClr val="tx1"/>
                        </a:solidFill>
                        <a:effectLst/>
                        <a:latin typeface="+mj-lt"/>
                        <a:ea typeface="Times New Roman"/>
                        <a:cs typeface="Verdana"/>
                      </a:endParaRPr>
                    </a:p>
                  </a:txBody>
                  <a:tcPr marL="49121" marR="49121" marT="0" marB="0"/>
                </a:tc>
              </a:tr>
            </a:tbl>
          </a:graphicData>
        </a:graphic>
      </p:graphicFrame>
      <p:pic>
        <p:nvPicPr>
          <p:cNvPr id="18" name="Picture 4" descr="http://2.bp.blogspot.com/-_I8VMMwJcuM/TuaHIcyqPPI/AAAAAAAACMg/SHx9dNJhyVo/s1600/Education_cap_universite_kepi_egitim_turkiye.jpg"/>
          <p:cNvPicPr>
            <a:picLocks noChangeAspect="1" noChangeArrowheads="1"/>
          </p:cNvPicPr>
          <p:nvPr/>
        </p:nvPicPr>
        <p:blipFill>
          <a:blip r:embed="rId3" cstate="print">
            <a:clrChange>
              <a:clrFrom>
                <a:srgbClr val="FFFFFF"/>
              </a:clrFrom>
              <a:clrTo>
                <a:srgbClr val="FFFFFF">
                  <a:alpha val="0"/>
                </a:srgbClr>
              </a:clrTo>
            </a:clrChange>
          </a:blip>
          <a:srcRect l="14998" t="3205" r="5011"/>
          <a:stretch>
            <a:fillRect/>
          </a:stretch>
        </p:blipFill>
        <p:spPr bwMode="auto">
          <a:xfrm>
            <a:off x="7102062" y="1120009"/>
            <a:ext cx="2367376" cy="4570063"/>
          </a:xfrm>
          <a:prstGeom prst="rect">
            <a:avLst/>
          </a:prstGeom>
          <a:noFill/>
        </p:spPr>
      </p:pic>
      <p:sp>
        <p:nvSpPr>
          <p:cNvPr id="19"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GÜLYALI KAYMAKAMLIĞI</a:t>
            </a: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Tree>
    <p:extLst>
      <p:ext uri="{BB962C8B-B14F-4D97-AF65-F5344CB8AC3E}">
        <p14:creationId xmlns:p14="http://schemas.microsoft.com/office/powerpoint/2010/main" val="76846764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665791" y="1113975"/>
            <a:ext cx="8211836" cy="120022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0" name="129 Dikdörtgen"/>
          <p:cNvSpPr/>
          <p:nvPr/>
        </p:nvSpPr>
        <p:spPr>
          <a:xfrm>
            <a:off x="-33" y="640100"/>
            <a:ext cx="1775532"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23" name="Rectangle 1"/>
          <p:cNvSpPr/>
          <p:nvPr/>
        </p:nvSpPr>
        <p:spPr>
          <a:xfrm>
            <a:off x="241638" y="652009"/>
            <a:ext cx="3383375" cy="369332"/>
          </a:xfrm>
          <a:prstGeom prst="rect">
            <a:avLst/>
          </a:prstGeom>
        </p:spPr>
        <p:txBody>
          <a:bodyPr wrap="square" lIns="0">
            <a:spAutoFit/>
          </a:bodyPr>
          <a:lstStyle/>
          <a:p>
            <a:pPr fontAlgn="auto">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 I</a:t>
            </a:r>
          </a:p>
        </p:txBody>
      </p:sp>
      <p:sp>
        <p:nvSpPr>
          <p:cNvPr id="134" name="133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pic>
        <p:nvPicPr>
          <p:cNvPr id="20490"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20491"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129" name="1 Başlık"/>
          <p:cNvSpPr txBox="1">
            <a:spLocks/>
          </p:cNvSpPr>
          <p:nvPr/>
        </p:nvSpPr>
        <p:spPr bwMode="auto">
          <a:xfrm rot="5400000">
            <a:off x="793606" y="213915"/>
            <a:ext cx="40322" cy="1627540"/>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a:latin typeface="+mn-lt"/>
              <a:cs typeface="+mn-cs"/>
            </a:endParaRPr>
          </a:p>
        </p:txBody>
      </p:sp>
      <p:graphicFrame>
        <p:nvGraphicFramePr>
          <p:cNvPr id="14" name="13 Tablo"/>
          <p:cNvGraphicFramePr>
            <a:graphicFrameLocks noGrp="1"/>
          </p:cNvGraphicFramePr>
          <p:nvPr>
            <p:extLst>
              <p:ext uri="{D42A27DB-BD31-4B8C-83A1-F6EECF244321}">
                <p14:modId xmlns:p14="http://schemas.microsoft.com/office/powerpoint/2010/main" val="564805120"/>
              </p:ext>
            </p:extLst>
          </p:nvPr>
        </p:nvGraphicFramePr>
        <p:xfrm>
          <a:off x="739775" y="1193993"/>
          <a:ext cx="8063875" cy="1156369"/>
        </p:xfrm>
        <a:graphic>
          <a:graphicData uri="http://schemas.openxmlformats.org/drawingml/2006/table">
            <a:tbl>
              <a:tblPr>
                <a:tableStyleId>{616DA210-FB5B-4158-B5E0-FEB733F419BA}</a:tableStyleId>
              </a:tblPr>
              <a:tblGrid>
                <a:gridCol w="2367376"/>
                <a:gridCol w="1479610"/>
                <a:gridCol w="1035727"/>
                <a:gridCol w="1488495"/>
                <a:gridCol w="1692667"/>
              </a:tblGrid>
              <a:tr h="516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GÖREV ÜNVANI</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smtClean="0">
                          <a:ln>
                            <a:noFill/>
                          </a:ln>
                          <a:effectLst/>
                        </a:rPr>
                        <a:t>TOPLAM</a:t>
                      </a:r>
                      <a:endParaRPr kumimoji="0" lang="tr-TR" sz="1400" b="1" i="0" u="none" strike="noStrike" cap="none" normalizeH="0" baseline="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ASİL</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GÖREVLENDİRME</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BOŞ</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r>
              <a:tr h="320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rPr>
                        <a:t>İlçe Milli Eğitim  Müdürü</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1</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1</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r>
              <a:tr h="320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İlçe Milli Eğitim </a:t>
                      </a:r>
                      <a:r>
                        <a:rPr kumimoji="0" lang="tr-TR" sz="1400" u="none" strike="noStrike" cap="none" normalizeH="0" baseline="0" dirty="0" err="1" smtClean="0">
                          <a:ln>
                            <a:noFill/>
                          </a:ln>
                          <a:effectLst/>
                        </a:rPr>
                        <a:t>Şb</a:t>
                      </a:r>
                      <a:r>
                        <a:rPr kumimoji="0" lang="tr-TR" sz="1400" u="none" strike="noStrike" cap="none" normalizeH="0" baseline="0" dirty="0" smtClean="0">
                          <a:ln>
                            <a:noFill/>
                          </a:ln>
                          <a:effectLst/>
                        </a:rPr>
                        <a:t>. </a:t>
                      </a:r>
                      <a:r>
                        <a:rPr kumimoji="0" lang="tr-TR" sz="1400" u="none" strike="noStrike" cap="none" normalizeH="0" baseline="0" dirty="0" err="1" smtClean="0">
                          <a:ln>
                            <a:noFill/>
                          </a:ln>
                          <a:effectLst/>
                        </a:rPr>
                        <a:t>Müd</a:t>
                      </a:r>
                      <a:r>
                        <a:rPr kumimoji="0" lang="tr-TR" sz="1400" u="none" strike="noStrike" cap="none" normalizeH="0" baseline="0" dirty="0" smtClean="0">
                          <a:ln>
                            <a:noFill/>
                          </a:ln>
                          <a:effectLst/>
                        </a:rPr>
                        <a:t>.</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1</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1</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r>
            </a:tbl>
          </a:graphicData>
        </a:graphic>
      </p:graphicFrame>
      <p:sp>
        <p:nvSpPr>
          <p:cNvPr id="15" name="14 Dikdörtgen"/>
          <p:cNvSpPr/>
          <p:nvPr/>
        </p:nvSpPr>
        <p:spPr>
          <a:xfrm>
            <a:off x="664584" y="2362490"/>
            <a:ext cx="8211836" cy="144027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graphicFrame>
        <p:nvGraphicFramePr>
          <p:cNvPr id="16" name="Group 98"/>
          <p:cNvGraphicFramePr>
            <a:graphicFrameLocks noGrp="1"/>
          </p:cNvGraphicFramePr>
          <p:nvPr>
            <p:extLst>
              <p:ext uri="{D42A27DB-BD31-4B8C-83A1-F6EECF244321}">
                <p14:modId xmlns:p14="http://schemas.microsoft.com/office/powerpoint/2010/main" val="502382806"/>
              </p:ext>
            </p:extLst>
          </p:nvPr>
        </p:nvGraphicFramePr>
        <p:xfrm>
          <a:off x="702780" y="2407092"/>
          <a:ext cx="8063874" cy="1283583"/>
        </p:xfrm>
        <a:graphic>
          <a:graphicData uri="http://schemas.openxmlformats.org/drawingml/2006/table">
            <a:tbl>
              <a:tblPr>
                <a:tableStyleId>{616DA210-FB5B-4158-B5E0-FEB733F419BA}</a:tableStyleId>
              </a:tblPr>
              <a:tblGrid>
                <a:gridCol w="2447763"/>
                <a:gridCol w="2304256"/>
                <a:gridCol w="1728192"/>
                <a:gridCol w="1583663"/>
              </a:tblGrid>
              <a:tr h="3362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OKUL / KURUM YÖNETİCİSİ</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tr-TR" sz="1400" b="0" i="0" u="none" strike="noStrike" cap="none" normalizeH="0" baseline="0" dirty="0" smtClean="0">
                          <a:ln>
                            <a:noFill/>
                          </a:ln>
                          <a:solidFill>
                            <a:schemeClr val="tx1"/>
                          </a:solidFill>
                          <a:effectLst/>
                          <a:latin typeface="+mj-lt"/>
                        </a:rPr>
                        <a:t>NORM</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ASİL</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İHTİYAÇ</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r>
              <a:tr h="309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Müdür</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algn="ctr" fontAlgn="b"/>
                      <a:r>
                        <a:rPr lang="tr-TR" sz="1400" b="1" i="0" u="none" strike="noStrike" dirty="0" smtClean="0">
                          <a:solidFill>
                            <a:schemeClr val="tx1"/>
                          </a:solidFill>
                          <a:latin typeface="Verdana" pitchFamily="34" charset="0"/>
                          <a:ea typeface="Verdana" pitchFamily="34" charset="0"/>
                          <a:cs typeface="Verdana" pitchFamily="34" charset="0"/>
                        </a:rPr>
                        <a:t>6</a:t>
                      </a:r>
                      <a:endParaRPr lang="tr-TR" sz="1400" b="1" i="0" u="none" strike="noStrike" dirty="0">
                        <a:solidFill>
                          <a:schemeClr val="tx1"/>
                        </a:solidFill>
                        <a:latin typeface="Verdana" pitchFamily="34" charset="0"/>
                        <a:ea typeface="Verdana" pitchFamily="34" charset="0"/>
                        <a:cs typeface="Verdana" pitchFamily="34" charset="0"/>
                      </a:endParaRPr>
                    </a:p>
                  </a:txBody>
                  <a:tcPr marL="9864" marR="9864" marT="10669" marB="0" anchor="ctr"/>
                </a:tc>
                <a:tc>
                  <a:txBody>
                    <a:bodyPr/>
                    <a:lstStyle/>
                    <a:p>
                      <a:pPr algn="ctr" fontAlgn="b"/>
                      <a:r>
                        <a:rPr lang="tr-TR" sz="1400" b="1" i="0" u="none" strike="noStrike" dirty="0" smtClean="0">
                          <a:solidFill>
                            <a:schemeClr val="tx1"/>
                          </a:solidFill>
                          <a:latin typeface="Verdana" pitchFamily="34" charset="0"/>
                          <a:ea typeface="Verdana" pitchFamily="34" charset="0"/>
                          <a:cs typeface="Verdana" pitchFamily="34" charset="0"/>
                        </a:rPr>
                        <a:t>5</a:t>
                      </a:r>
                      <a:endParaRPr lang="tr-TR" sz="1400" b="1" i="0" u="none" strike="noStrike" dirty="0">
                        <a:solidFill>
                          <a:schemeClr val="tx1"/>
                        </a:solidFill>
                        <a:latin typeface="Verdana" pitchFamily="34" charset="0"/>
                        <a:ea typeface="Verdana" pitchFamily="34" charset="0"/>
                        <a:cs typeface="Verdana" pitchFamily="34" charset="0"/>
                      </a:endParaRPr>
                    </a:p>
                  </a:txBody>
                  <a:tcPr marL="9864" marR="9864" marT="10669" marB="0" anchor="ctr"/>
                </a:tc>
                <a:tc>
                  <a:txBody>
                    <a:bodyPr/>
                    <a:lstStyle/>
                    <a:p>
                      <a:pPr algn="ctr" fontAlgn="b"/>
                      <a:r>
                        <a:rPr lang="tr-TR" sz="1400" b="1" i="0" u="none" strike="noStrike" dirty="0" smtClean="0">
                          <a:solidFill>
                            <a:schemeClr val="tx1"/>
                          </a:solidFill>
                          <a:latin typeface="Verdana" pitchFamily="34" charset="0"/>
                          <a:ea typeface="Verdana" pitchFamily="34" charset="0"/>
                          <a:cs typeface="Verdana" pitchFamily="34" charset="0"/>
                        </a:rPr>
                        <a:t>1</a:t>
                      </a:r>
                      <a:endParaRPr lang="tr-TR" sz="1400" b="1" i="0" u="none" strike="noStrike" dirty="0">
                        <a:solidFill>
                          <a:schemeClr val="tx1"/>
                        </a:solidFill>
                        <a:latin typeface="Verdana" pitchFamily="34" charset="0"/>
                        <a:ea typeface="Verdana" pitchFamily="34" charset="0"/>
                        <a:cs typeface="Verdana" pitchFamily="34" charset="0"/>
                      </a:endParaRPr>
                    </a:p>
                  </a:txBody>
                  <a:tcPr marL="9864" marR="9864" marT="10669" marB="0" anchor="ctr"/>
                </a:tc>
              </a:tr>
              <a:tr h="309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Müdür Baş Yrd.</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algn="ctr" fontAlgn="b"/>
                      <a:r>
                        <a:rPr lang="tr-TR" sz="1400" b="1" i="0" u="none" strike="noStrike" dirty="0" smtClean="0">
                          <a:solidFill>
                            <a:schemeClr val="tx1"/>
                          </a:solidFill>
                          <a:latin typeface="Verdana" pitchFamily="34" charset="0"/>
                          <a:ea typeface="Verdana" pitchFamily="34" charset="0"/>
                          <a:cs typeface="Verdana" pitchFamily="34" charset="0"/>
                        </a:rPr>
                        <a:t>1</a:t>
                      </a:r>
                      <a:endParaRPr lang="tr-TR" sz="1400" b="1" i="0" u="none" strike="noStrike" dirty="0">
                        <a:solidFill>
                          <a:schemeClr val="tx1"/>
                        </a:solidFill>
                        <a:latin typeface="Verdana" pitchFamily="34" charset="0"/>
                        <a:ea typeface="Verdana" pitchFamily="34" charset="0"/>
                        <a:cs typeface="Verdana" pitchFamily="34" charset="0"/>
                      </a:endParaRPr>
                    </a:p>
                  </a:txBody>
                  <a:tcPr marL="9864" marR="9864" marT="10669" marB="0" anchor="ctr"/>
                </a:tc>
                <a:tc>
                  <a:txBody>
                    <a:bodyPr/>
                    <a:lstStyle/>
                    <a:p>
                      <a:pPr algn="ctr" fontAlgn="b"/>
                      <a:r>
                        <a:rPr lang="tr-TR" sz="1400" b="1" i="0" u="none" strike="noStrike" dirty="0" smtClean="0">
                          <a:solidFill>
                            <a:schemeClr val="tx1"/>
                          </a:solidFill>
                          <a:latin typeface="Verdana" pitchFamily="34" charset="0"/>
                          <a:ea typeface="Verdana" pitchFamily="34" charset="0"/>
                          <a:cs typeface="Verdana" pitchFamily="34" charset="0"/>
                        </a:rPr>
                        <a:t>1</a:t>
                      </a:r>
                      <a:endParaRPr lang="tr-TR" sz="1400" b="1" i="0" u="none" strike="noStrike" dirty="0">
                        <a:solidFill>
                          <a:schemeClr val="tx1"/>
                        </a:solidFill>
                        <a:latin typeface="Verdana" pitchFamily="34" charset="0"/>
                        <a:ea typeface="Verdana" pitchFamily="34" charset="0"/>
                        <a:cs typeface="Verdana" pitchFamily="34" charset="0"/>
                      </a:endParaRPr>
                    </a:p>
                  </a:txBody>
                  <a:tcPr marL="9864" marR="9864" marT="10669" marB="0" anchor="ctr"/>
                </a:tc>
                <a:tc>
                  <a:txBody>
                    <a:bodyPr/>
                    <a:lstStyle/>
                    <a:p>
                      <a:pPr algn="ctr" fontAlgn="b"/>
                      <a:endParaRPr lang="tr-TR" sz="1400" b="1" i="0" u="none" strike="noStrike" dirty="0">
                        <a:solidFill>
                          <a:schemeClr val="tx1"/>
                        </a:solidFill>
                        <a:latin typeface="Verdana" pitchFamily="34" charset="0"/>
                        <a:ea typeface="Verdana" pitchFamily="34" charset="0"/>
                        <a:cs typeface="Verdana" pitchFamily="34" charset="0"/>
                      </a:endParaRPr>
                    </a:p>
                  </a:txBody>
                  <a:tcPr marL="9864" marR="9864" marT="10669" marB="0" anchor="ctr"/>
                </a:tc>
              </a:tr>
              <a:tr h="309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Müdür Yardımcısı</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algn="ctr" fontAlgn="b"/>
                      <a:r>
                        <a:rPr lang="tr-TR" sz="1400" b="1" i="0" u="none" strike="noStrike" dirty="0" smtClean="0">
                          <a:solidFill>
                            <a:schemeClr val="tx1"/>
                          </a:solidFill>
                          <a:latin typeface="Verdana" pitchFamily="34" charset="0"/>
                          <a:ea typeface="Verdana" pitchFamily="34" charset="0"/>
                          <a:cs typeface="Verdana" pitchFamily="34" charset="0"/>
                        </a:rPr>
                        <a:t>8</a:t>
                      </a:r>
                      <a:endParaRPr lang="tr-TR" sz="1400" b="1" i="0" u="none" strike="noStrike" dirty="0">
                        <a:solidFill>
                          <a:schemeClr val="tx1"/>
                        </a:solidFill>
                        <a:latin typeface="Verdana" pitchFamily="34" charset="0"/>
                        <a:ea typeface="Verdana" pitchFamily="34" charset="0"/>
                        <a:cs typeface="Verdana" pitchFamily="34" charset="0"/>
                      </a:endParaRPr>
                    </a:p>
                  </a:txBody>
                  <a:tcPr marL="9864" marR="9864" marT="10669" marB="0" anchor="ctr"/>
                </a:tc>
                <a:tc>
                  <a:txBody>
                    <a:bodyPr/>
                    <a:lstStyle/>
                    <a:p>
                      <a:pPr algn="ctr" fontAlgn="b"/>
                      <a:r>
                        <a:rPr lang="tr-TR" sz="1400" b="1" i="0" u="none" strike="noStrike" dirty="0" smtClean="0">
                          <a:solidFill>
                            <a:schemeClr val="tx1"/>
                          </a:solidFill>
                          <a:latin typeface="Verdana" pitchFamily="34" charset="0"/>
                          <a:ea typeface="Verdana" pitchFamily="34" charset="0"/>
                          <a:cs typeface="Verdana" pitchFamily="34" charset="0"/>
                        </a:rPr>
                        <a:t>7</a:t>
                      </a:r>
                      <a:endParaRPr lang="tr-TR" sz="1400" b="1" i="0" u="none" strike="noStrike" dirty="0">
                        <a:solidFill>
                          <a:schemeClr val="tx1"/>
                        </a:solidFill>
                        <a:latin typeface="Verdana" pitchFamily="34" charset="0"/>
                        <a:ea typeface="Verdana" pitchFamily="34" charset="0"/>
                        <a:cs typeface="Verdana" pitchFamily="34" charset="0"/>
                      </a:endParaRPr>
                    </a:p>
                  </a:txBody>
                  <a:tcPr marL="9864" marR="9864" marT="10669" marB="0" anchor="ctr"/>
                </a:tc>
                <a:tc>
                  <a:txBody>
                    <a:bodyPr/>
                    <a:lstStyle/>
                    <a:p>
                      <a:pPr algn="ctr" fontAlgn="b"/>
                      <a:r>
                        <a:rPr lang="tr-TR" sz="1400" b="1" i="0" u="none" strike="noStrike" dirty="0" smtClean="0">
                          <a:solidFill>
                            <a:schemeClr val="tx1"/>
                          </a:solidFill>
                          <a:latin typeface="Verdana" pitchFamily="34" charset="0"/>
                          <a:ea typeface="Verdana" pitchFamily="34" charset="0"/>
                          <a:cs typeface="Verdana" pitchFamily="34" charset="0"/>
                        </a:rPr>
                        <a:t>1</a:t>
                      </a:r>
                      <a:endParaRPr lang="tr-TR" sz="1400" b="1" i="0" u="none" strike="noStrike" dirty="0">
                        <a:solidFill>
                          <a:schemeClr val="tx1"/>
                        </a:solidFill>
                        <a:latin typeface="Verdana" pitchFamily="34" charset="0"/>
                        <a:ea typeface="Verdana" pitchFamily="34" charset="0"/>
                        <a:cs typeface="Verdana" pitchFamily="34" charset="0"/>
                      </a:endParaRPr>
                    </a:p>
                  </a:txBody>
                  <a:tcPr marL="9864" marR="9864" marT="10669" marB="0" anchor="ctr"/>
                </a:tc>
              </a:tr>
            </a:tbl>
          </a:graphicData>
        </a:graphic>
      </p:graphicFrame>
      <p:sp>
        <p:nvSpPr>
          <p:cNvPr id="17" name="16 Dikdörtgen"/>
          <p:cNvSpPr/>
          <p:nvPr/>
        </p:nvSpPr>
        <p:spPr>
          <a:xfrm>
            <a:off x="664584" y="3858557"/>
            <a:ext cx="8211836" cy="144156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graphicFrame>
        <p:nvGraphicFramePr>
          <p:cNvPr id="20" name="Group 131"/>
          <p:cNvGraphicFramePr>
            <a:graphicFrameLocks noGrp="1"/>
          </p:cNvGraphicFramePr>
          <p:nvPr>
            <p:extLst>
              <p:ext uri="{D42A27DB-BD31-4B8C-83A1-F6EECF244321}">
                <p14:modId xmlns:p14="http://schemas.microsoft.com/office/powerpoint/2010/main" val="3624026553"/>
              </p:ext>
            </p:extLst>
          </p:nvPr>
        </p:nvGraphicFramePr>
        <p:xfrm>
          <a:off x="692127" y="3970927"/>
          <a:ext cx="8063875" cy="1355570"/>
        </p:xfrm>
        <a:graphic>
          <a:graphicData uri="http://schemas.openxmlformats.org/drawingml/2006/table">
            <a:tbl>
              <a:tblPr>
                <a:tableStyleId>{616DA210-FB5B-4158-B5E0-FEB733F419BA}</a:tableStyleId>
              </a:tblPr>
              <a:tblGrid>
                <a:gridCol w="2530424"/>
                <a:gridCol w="1584176"/>
                <a:gridCol w="1909671"/>
                <a:gridCol w="1019802"/>
                <a:gridCol w="1019802"/>
              </a:tblGrid>
              <a:tr h="724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EĞİTİM ÖĞRETİM SINIFI</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OLMASI GEREKLİ NORM</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smtClean="0">
                          <a:ln>
                            <a:noFill/>
                          </a:ln>
                          <a:effectLst/>
                        </a:rPr>
                        <a:t>MEVCUT</a:t>
                      </a:r>
                      <a:endParaRPr kumimoji="0" lang="tr-TR" sz="1400" b="1" i="0" u="none" strike="noStrike" cap="none" normalizeH="0" baseline="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İHTİYAÇ</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300" b="0" i="0" u="none" strike="noStrike" cap="none" normalizeH="0" baseline="0" dirty="0" smtClean="0">
                          <a:ln>
                            <a:noFill/>
                          </a:ln>
                          <a:solidFill>
                            <a:schemeClr val="tx1"/>
                          </a:solidFill>
                          <a:effectLst/>
                          <a:latin typeface="Verdana" pitchFamily="34" charset="0"/>
                        </a:rPr>
                        <a:t>FAZLA</a:t>
                      </a:r>
                    </a:p>
                  </a:txBody>
                  <a:tcPr marL="94694" marR="94694" marT="51209" marB="51209" anchor="ctr" horzOverflow="overflow"/>
                </a:tc>
              </a:tr>
              <a:tr h="309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Öğretmen</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88</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Verdana" pitchFamily="34" charset="0"/>
                          <a:ea typeface="+mn-ea"/>
                          <a:cs typeface="+mn-cs"/>
                        </a:rPr>
                        <a:t>81</a:t>
                      </a:r>
                      <a:endParaRPr kumimoji="0" lang="tr-TR" sz="1400" b="1" i="0" u="none" strike="noStrike" kern="1200" cap="none" normalizeH="0" baseline="0" dirty="0">
                        <a:ln>
                          <a:noFill/>
                        </a:ln>
                        <a:solidFill>
                          <a:schemeClr val="tx1"/>
                        </a:solidFill>
                        <a:effectLst/>
                        <a:latin typeface="Verdana" pitchFamily="34" charset="0"/>
                        <a:ea typeface="+mn-ea"/>
                        <a:cs typeface="+mn-cs"/>
                      </a:endParaRPr>
                    </a:p>
                  </a:txBody>
                  <a:tcPr marL="94694" marR="94694" marT="51209" marB="51209"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10</a:t>
                      </a:r>
                    </a:p>
                  </a:txBody>
                  <a:tcPr marL="94694" marR="94694" marT="51209" marB="51209"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3</a:t>
                      </a:r>
                    </a:p>
                  </a:txBody>
                  <a:tcPr marL="94694" marR="94694" marT="51209" marB="51209" anchor="ctr" horzOverflow="overflow"/>
                </a:tc>
              </a:tr>
              <a:tr h="309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Ders Karşılığı Ücretli Öğretmen</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rgbClr val="000000"/>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3</a:t>
                      </a:r>
                    </a:p>
                  </a:txBody>
                  <a:tcPr marL="94694" marR="94694" marT="51209" marB="51209" anchor="ctr" horzOverflow="overflow"/>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anchor="ctr" horzOverflow="overflow"/>
                </a:tc>
                <a:tc vMerge="1">
                  <a:txBody>
                    <a:bodyPr/>
                    <a:lstStyle/>
                    <a:p>
                      <a:endParaRPr lang="tr-TR"/>
                    </a:p>
                  </a:txBody>
                  <a:tcPr/>
                </a:tc>
              </a:tr>
            </a:tbl>
          </a:graphicData>
        </a:graphic>
      </p:graphicFrame>
      <p:sp>
        <p:nvSpPr>
          <p:cNvPr id="22"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GÜLYALI KAYMAKAMLIĞI</a:t>
            </a: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Tree>
    <p:extLst>
      <p:ext uri="{BB962C8B-B14F-4D97-AF65-F5344CB8AC3E}">
        <p14:creationId xmlns:p14="http://schemas.microsoft.com/office/powerpoint/2010/main" val="76846764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813767" y="1200205"/>
            <a:ext cx="7472016" cy="224488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0" name="129 Dikdörtgen"/>
          <p:cNvSpPr/>
          <p:nvPr/>
        </p:nvSpPr>
        <p:spPr>
          <a:xfrm>
            <a:off x="-33" y="640100"/>
            <a:ext cx="1775532"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23" name="Rectangle 1"/>
          <p:cNvSpPr/>
          <p:nvPr/>
        </p:nvSpPr>
        <p:spPr>
          <a:xfrm>
            <a:off x="241636" y="652009"/>
            <a:ext cx="3827258" cy="369332"/>
          </a:xfrm>
          <a:prstGeom prst="rect">
            <a:avLst/>
          </a:prstGeom>
        </p:spPr>
        <p:txBody>
          <a:bodyPr wrap="square" lIns="0">
            <a:spAutoFit/>
          </a:bodyPr>
          <a:lstStyle/>
          <a:p>
            <a:pPr fontAlgn="auto">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 II</a:t>
            </a:r>
          </a:p>
        </p:txBody>
      </p:sp>
      <p:sp>
        <p:nvSpPr>
          <p:cNvPr id="134" name="133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pic>
        <p:nvPicPr>
          <p:cNvPr id="20490"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20491"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129" name="1 Başlık"/>
          <p:cNvSpPr txBox="1">
            <a:spLocks/>
          </p:cNvSpPr>
          <p:nvPr/>
        </p:nvSpPr>
        <p:spPr bwMode="auto">
          <a:xfrm rot="5400000">
            <a:off x="793606" y="213915"/>
            <a:ext cx="40322" cy="1627540"/>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a:latin typeface="+mn-lt"/>
              <a:cs typeface="+mn-cs"/>
            </a:endParaRPr>
          </a:p>
        </p:txBody>
      </p:sp>
      <p:graphicFrame>
        <p:nvGraphicFramePr>
          <p:cNvPr id="18" name="Group 77"/>
          <p:cNvGraphicFramePr>
            <a:graphicFrameLocks noGrp="1"/>
          </p:cNvGraphicFramePr>
          <p:nvPr>
            <p:extLst>
              <p:ext uri="{D42A27DB-BD31-4B8C-83A1-F6EECF244321}">
                <p14:modId xmlns:p14="http://schemas.microsoft.com/office/powerpoint/2010/main" val="3007177470"/>
              </p:ext>
            </p:extLst>
          </p:nvPr>
        </p:nvGraphicFramePr>
        <p:xfrm>
          <a:off x="813752" y="1223341"/>
          <a:ext cx="7472030" cy="2174862"/>
        </p:xfrm>
        <a:graphic>
          <a:graphicData uri="http://schemas.openxmlformats.org/drawingml/2006/table">
            <a:tbl>
              <a:tblPr>
                <a:tableStyleId>{616DA210-FB5B-4158-B5E0-FEB733F419BA}</a:tableStyleId>
              </a:tblPr>
              <a:tblGrid>
                <a:gridCol w="2897486"/>
                <a:gridCol w="2299725"/>
                <a:gridCol w="1130767"/>
                <a:gridCol w="1144052"/>
              </a:tblGrid>
              <a:tr h="36247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rPr>
                        <a:t>EĞİTİM ÖĞRETİM DIŞI PERSONEL DURUMU</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hMerge="1">
                  <a:txBody>
                    <a:bodyPr/>
                    <a:lstStyle/>
                    <a:p>
                      <a:endParaRPr lang="tr-TR"/>
                    </a:p>
                  </a:txBody>
                  <a:tcPr/>
                </a:tc>
                <a:tc hMerge="1">
                  <a:txBody>
                    <a:bodyPr/>
                    <a:lstStyle/>
                    <a:p>
                      <a:endParaRPr lang="tr-TR"/>
                    </a:p>
                  </a:txBody>
                  <a:tcPr/>
                </a:tc>
                <a:tc hMerge="1">
                  <a:txBody>
                    <a:bodyPr/>
                    <a:lstStyle/>
                    <a:p>
                      <a:endParaRPr lang="tr-TR"/>
                    </a:p>
                  </a:txBody>
                  <a:tcPr/>
                </a:tc>
              </a:tr>
              <a:tr h="3624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u="none" strike="noStrike" cap="none" normalizeH="0" baseline="0" dirty="0" smtClean="0">
                          <a:ln>
                            <a:noFill/>
                          </a:ln>
                          <a:effectLst/>
                        </a:rPr>
                        <a:t>PERSONEL GÖREV VE ÜNVANI</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u="none" strike="noStrike" cap="none" normalizeH="0" baseline="0" dirty="0" smtClean="0">
                          <a:ln>
                            <a:noFill/>
                          </a:ln>
                          <a:effectLst/>
                        </a:rPr>
                        <a:t>OLMASI GEREKLİ NORM</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u="none" strike="noStrike" cap="none" normalizeH="0" baseline="0" dirty="0" smtClean="0">
                          <a:ln>
                            <a:noFill/>
                          </a:ln>
                          <a:effectLst/>
                        </a:rPr>
                        <a:t>MEVCUT</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u="none" strike="noStrike" cap="none" normalizeH="0" baseline="0" dirty="0" smtClean="0">
                          <a:ln>
                            <a:noFill/>
                          </a:ln>
                          <a:effectLst/>
                        </a:rPr>
                        <a:t>İHTİYAÇ</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r>
              <a:tr h="362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rPr>
                        <a:t>Genel İdare Hizmetleri</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35</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14</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21</a:t>
                      </a:r>
                    </a:p>
                  </a:txBody>
                  <a:tcPr marL="94694" marR="94694" marT="51209" marB="51209" anchor="ctr" horzOverflow="overflow"/>
                </a:tc>
              </a:tr>
              <a:tr h="362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rPr>
                        <a:t>Teknik Hizmetler  Sınıfı</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2</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0</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2</a:t>
                      </a:r>
                    </a:p>
                  </a:txBody>
                  <a:tcPr marL="94694" marR="94694" marT="51209" marB="51209" anchor="ctr" horzOverflow="overflow"/>
                </a:tc>
              </a:tr>
              <a:tr h="362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smtClean="0">
                          <a:ln>
                            <a:noFill/>
                          </a:ln>
                          <a:effectLst/>
                        </a:rPr>
                        <a:t>Sağlık Hizmetleri Sınıfı</a:t>
                      </a:r>
                      <a:endParaRPr kumimoji="0" lang="tr-TR" sz="1400" b="1" i="0" u="none" strike="noStrike" cap="none" normalizeH="0" baseline="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1</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1</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0</a:t>
                      </a:r>
                    </a:p>
                  </a:txBody>
                  <a:tcPr marL="94694" marR="94694" marT="51209" marB="51209" anchor="ctr" horzOverflow="overflow"/>
                </a:tc>
              </a:tr>
              <a:tr h="362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rPr>
                        <a:t>TOPLAM</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38</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15</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23</a:t>
                      </a:r>
                    </a:p>
                  </a:txBody>
                  <a:tcPr marL="94694" marR="94694" marT="51209" marB="51209" anchor="ctr" horzOverflow="overflow"/>
                </a:tc>
              </a:tr>
            </a:tbl>
          </a:graphicData>
        </a:graphic>
      </p:graphicFrame>
      <p:sp>
        <p:nvSpPr>
          <p:cNvPr id="19" name="18 Dikdörtgen"/>
          <p:cNvSpPr/>
          <p:nvPr/>
        </p:nvSpPr>
        <p:spPr>
          <a:xfrm>
            <a:off x="813755" y="3767707"/>
            <a:ext cx="7472031" cy="15324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graphicFrame>
        <p:nvGraphicFramePr>
          <p:cNvPr id="22" name="Group 30"/>
          <p:cNvGraphicFramePr>
            <a:graphicFrameLocks noGrp="1"/>
          </p:cNvGraphicFramePr>
          <p:nvPr>
            <p:extLst>
              <p:ext uri="{D42A27DB-BD31-4B8C-83A1-F6EECF244321}">
                <p14:modId xmlns:p14="http://schemas.microsoft.com/office/powerpoint/2010/main" val="2654465415"/>
              </p:ext>
            </p:extLst>
          </p:nvPr>
        </p:nvGraphicFramePr>
        <p:xfrm>
          <a:off x="813767" y="3767706"/>
          <a:ext cx="7472016" cy="1578890"/>
        </p:xfrm>
        <a:graphic>
          <a:graphicData uri="http://schemas.openxmlformats.org/drawingml/2006/table">
            <a:tbl>
              <a:tblPr>
                <a:tableStyleId>{616DA210-FB5B-4158-B5E0-FEB733F419BA}</a:tableStyleId>
              </a:tblPr>
              <a:tblGrid>
                <a:gridCol w="4949114"/>
                <a:gridCol w="2522902"/>
              </a:tblGrid>
              <a:tr h="309617">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rPr>
                        <a:t>DİĞER STATÜLER</a:t>
                      </a:r>
                    </a:p>
                  </a:txBody>
                  <a:tcPr marL="94694" marR="94694" marT="51209" marB="51209"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alpha val="50195"/>
                      </a:srgbClr>
                    </a:solidFill>
                  </a:tcPr>
                </a:tc>
              </a:tr>
              <a:tr h="3096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TÜRÜ</a:t>
                      </a:r>
                      <a:endParaRPr kumimoji="0" lang="tr-TR" sz="1400" b="1" i="0" u="none" strike="noStrike" cap="none" normalizeH="0" baseline="0" dirty="0" smtClean="0">
                        <a:ln>
                          <a:noFill/>
                        </a:ln>
                        <a:solidFill>
                          <a:schemeClr val="tx1"/>
                        </a:solidFill>
                        <a:effectLst/>
                        <a:latin typeface="Arial"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MEVCUT</a:t>
                      </a:r>
                      <a:endParaRPr kumimoji="0" lang="tr-TR" sz="1400" b="1" i="0" u="none" strike="noStrike" cap="none" normalizeH="0" baseline="0" dirty="0" smtClean="0">
                        <a:ln>
                          <a:noFill/>
                        </a:ln>
                        <a:solidFill>
                          <a:schemeClr val="tx1"/>
                        </a:solidFill>
                        <a:effectLst/>
                        <a:latin typeface="Arial" pitchFamily="34" charset="0"/>
                      </a:endParaRPr>
                    </a:p>
                  </a:txBody>
                  <a:tcPr marL="94694" marR="94694" marT="51209" marB="51209" anchor="ctr" horzOverflow="overflow"/>
                </a:tc>
              </a:tr>
              <a:tr h="309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u="none" strike="noStrike" cap="none" normalizeH="0" baseline="0" dirty="0" smtClean="0">
                          <a:ln>
                            <a:noFill/>
                          </a:ln>
                          <a:effectLst/>
                        </a:rPr>
                        <a:t>Geçici Personel ( 657 4/C )</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Verdana" pitchFamily="34" charset="0"/>
                        </a:rPr>
                        <a:t>0</a:t>
                      </a:r>
                      <a:endParaRPr kumimoji="0" lang="tr-TR" sz="1400" b="1" i="0" u="none" strike="noStrike" cap="none" normalizeH="0" baseline="0" dirty="0" smtClean="0">
                        <a:ln>
                          <a:noFill/>
                        </a:ln>
                        <a:solidFill>
                          <a:schemeClr val="tx1"/>
                        </a:solidFill>
                        <a:effectLst/>
                        <a:latin typeface="Verdana" pitchFamily="34" charset="0"/>
                      </a:endParaRPr>
                    </a:p>
                  </a:txBody>
                  <a:tcPr marL="94694" marR="94694" marT="51209" marB="51209" anchor="ctr" horzOverflow="overflow"/>
                </a:tc>
              </a:tr>
              <a:tr h="309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smtClean="0">
                          <a:ln>
                            <a:noFill/>
                          </a:ln>
                          <a:solidFill>
                            <a:schemeClr val="tx1"/>
                          </a:solidFill>
                          <a:effectLst/>
                          <a:latin typeface="+mj-lt"/>
                        </a:rPr>
                        <a:t>Sürekli İşçi</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3</a:t>
                      </a:r>
                    </a:p>
                  </a:txBody>
                  <a:tcPr marL="94694" marR="94694" marT="51209" marB="51209" anchor="ctr" horzOverflow="overflow"/>
                </a:tc>
              </a:tr>
              <a:tr h="309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smtClean="0">
                          <a:ln>
                            <a:noFill/>
                          </a:ln>
                          <a:solidFill>
                            <a:schemeClr val="tx1"/>
                          </a:solidFill>
                          <a:effectLst/>
                          <a:latin typeface="+mj-lt"/>
                        </a:rPr>
                        <a:t>TYÇP</a:t>
                      </a:r>
                    </a:p>
                  </a:txBody>
                  <a:tcPr marL="94694" marR="94694" marT="51209" marB="51209"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rPr>
                        <a:t>6</a:t>
                      </a:r>
                    </a:p>
                  </a:txBody>
                  <a:tcPr marL="94694" marR="94694" marT="51209" marB="51209" anchor="ctr" horzOverflow="overflow"/>
                </a:tc>
              </a:tr>
            </a:tbl>
          </a:graphicData>
        </a:graphic>
      </p:graphicFrame>
      <p:sp>
        <p:nvSpPr>
          <p:cNvPr id="23"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GÜLYALI KAYMAKAMLIĞI</a:t>
            </a: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Tree>
    <p:extLst>
      <p:ext uri="{BB962C8B-B14F-4D97-AF65-F5344CB8AC3E}">
        <p14:creationId xmlns:p14="http://schemas.microsoft.com/office/powerpoint/2010/main" val="76846764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 Başlık"/>
          <p:cNvSpPr txBox="1">
            <a:spLocks/>
          </p:cNvSpPr>
          <p:nvPr/>
        </p:nvSpPr>
        <p:spPr bwMode="auto">
          <a:xfrm rot="5400000">
            <a:off x="4492760" y="-2492405"/>
            <a:ext cx="483921"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23" name="22 Dikdörtgen"/>
          <p:cNvSpPr/>
          <p:nvPr/>
        </p:nvSpPr>
        <p:spPr>
          <a:xfrm>
            <a:off x="4935900" y="1067907"/>
            <a:ext cx="4216889" cy="232043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1" name="20 Dikdörtgen"/>
          <p:cNvSpPr/>
          <p:nvPr/>
        </p:nvSpPr>
        <p:spPr>
          <a:xfrm>
            <a:off x="331406" y="1072767"/>
            <a:ext cx="4290869" cy="232043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2" name="21 Dikdörtgen"/>
          <p:cNvSpPr/>
          <p:nvPr/>
        </p:nvSpPr>
        <p:spPr>
          <a:xfrm>
            <a:off x="318401" y="3468355"/>
            <a:ext cx="8855151" cy="2154381"/>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4" name="23 Dikdörtgen"/>
          <p:cNvSpPr/>
          <p:nvPr/>
        </p:nvSpPr>
        <p:spPr>
          <a:xfrm>
            <a:off x="295892" y="609090"/>
            <a:ext cx="9765393" cy="331382"/>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4" name="133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pic>
        <p:nvPicPr>
          <p:cNvPr id="20490"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20491"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129" name="1 Başlık"/>
          <p:cNvSpPr txBox="1">
            <a:spLocks/>
          </p:cNvSpPr>
          <p:nvPr/>
        </p:nvSpPr>
        <p:spPr bwMode="auto">
          <a:xfrm rot="5400000">
            <a:off x="793606" y="213915"/>
            <a:ext cx="40322" cy="1627540"/>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a:latin typeface="+mn-lt"/>
              <a:cs typeface="+mn-cs"/>
            </a:endParaRPr>
          </a:p>
        </p:txBody>
      </p:sp>
      <p:sp>
        <p:nvSpPr>
          <p:cNvPr id="18" name="17 Dikdörtgen"/>
          <p:cNvSpPr/>
          <p:nvPr/>
        </p:nvSpPr>
        <p:spPr>
          <a:xfrm>
            <a:off x="426203" y="617790"/>
            <a:ext cx="8639546" cy="400110"/>
          </a:xfrm>
          <a:prstGeom prst="rect">
            <a:avLst/>
          </a:prstGeom>
        </p:spPr>
        <p:txBody>
          <a:bodyPr wrap="none">
            <a:spAutoFit/>
          </a:bodyPr>
          <a:lstStyle/>
          <a:p>
            <a:pPr algn="ctr" defTabSz="912838" eaLnBrk="0" fontAlgn="auto" hangingPunct="0">
              <a:spcBef>
                <a:spcPts val="0"/>
              </a:spcBef>
              <a:spcAft>
                <a:spcPts val="0"/>
              </a:spcAft>
              <a:defRPr/>
            </a:pPr>
            <a:r>
              <a:rPr lang="tr-TR" b="1" i="1" dirty="0" smtClean="0">
                <a:ln w="11430"/>
                <a:solidFill>
                  <a:srgbClr val="F8F8F8"/>
                </a:solidFill>
                <a:effectLst>
                  <a:outerShdw blurRad="25400" algn="tl" rotWithShape="0">
                    <a:srgbClr val="000000">
                      <a:alpha val="43000"/>
                    </a:srgbClr>
                  </a:outerShdw>
                </a:effectLst>
                <a:latin typeface="Arial Narrow" pitchFamily="34" charset="0"/>
                <a:cs typeface="Arial" pitchFamily="34" charset="0"/>
              </a:rPr>
              <a:t> </a:t>
            </a:r>
            <a:r>
              <a:rPr lang="tr-TR" sz="2000" b="1" i="1" dirty="0" smtClean="0">
                <a:ln w="11430"/>
                <a:solidFill>
                  <a:srgbClr val="FF0000"/>
                </a:solidFill>
                <a:latin typeface="Arial Narrow" pitchFamily="34" charset="0"/>
                <a:cs typeface="Arial" pitchFamily="34" charset="0"/>
              </a:rPr>
              <a:t>ÖĞRETMEN VE DERSLİK BAŞINA  DÜŞEN </a:t>
            </a:r>
            <a:r>
              <a:rPr lang="tr-TR" sz="2000" b="1" i="1" dirty="0">
                <a:ln w="11430"/>
                <a:solidFill>
                  <a:srgbClr val="FF0000"/>
                </a:solidFill>
                <a:latin typeface="Arial Narrow" pitchFamily="34" charset="0"/>
                <a:cs typeface="Arial" pitchFamily="34" charset="0"/>
              </a:rPr>
              <a:t>ÖĞRENCİ SAYILARI (</a:t>
            </a:r>
            <a:r>
              <a:rPr lang="tr-TR" sz="2000" b="1" i="1" dirty="0" smtClean="0">
                <a:ln w="11430"/>
                <a:solidFill>
                  <a:srgbClr val="FF0000"/>
                </a:solidFill>
                <a:latin typeface="Arial Narrow" pitchFamily="34" charset="0"/>
                <a:cs typeface="Arial" pitchFamily="34" charset="0"/>
              </a:rPr>
              <a:t>2014-2015) DEVLET</a:t>
            </a:r>
            <a:endParaRPr lang="tr-TR" sz="2000" b="1" i="1" dirty="0">
              <a:ln w="11430"/>
              <a:solidFill>
                <a:srgbClr val="FF0000"/>
              </a:solidFill>
              <a:latin typeface="Arial Narrow" pitchFamily="34" charset="0"/>
              <a:cs typeface="Arial" pitchFamily="34" charset="0"/>
            </a:endParaRPr>
          </a:p>
        </p:txBody>
      </p:sp>
      <p:graphicFrame>
        <p:nvGraphicFramePr>
          <p:cNvPr id="25" name="Group 73"/>
          <p:cNvGraphicFramePr>
            <a:graphicFrameLocks noGrp="1"/>
          </p:cNvGraphicFramePr>
          <p:nvPr>
            <p:extLst>
              <p:ext uri="{D42A27DB-BD31-4B8C-83A1-F6EECF244321}">
                <p14:modId xmlns:p14="http://schemas.microsoft.com/office/powerpoint/2010/main" val="2563367184"/>
              </p:ext>
            </p:extLst>
          </p:nvPr>
        </p:nvGraphicFramePr>
        <p:xfrm>
          <a:off x="439973" y="3398853"/>
          <a:ext cx="8729699" cy="2212731"/>
        </p:xfrm>
        <a:graphic>
          <a:graphicData uri="http://schemas.openxmlformats.org/drawingml/2006/table">
            <a:tbl>
              <a:tblPr>
                <a:tableStyleId>{616DA210-FB5B-4158-B5E0-FEB733F419BA}</a:tableStyleId>
              </a:tblPr>
              <a:tblGrid>
                <a:gridCol w="1743128"/>
                <a:gridCol w="1321783"/>
                <a:gridCol w="1141836"/>
                <a:gridCol w="1190642"/>
                <a:gridCol w="1741989"/>
                <a:gridCol w="1590321"/>
              </a:tblGrid>
              <a:tr h="652601">
                <a:tc>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5617" marR="95617" marT="49333" marB="49333" anchor="ctr" horzOverflow="overflow"/>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Öğrenci</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 Sayısı</a:t>
                      </a:r>
                      <a:endPar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5617" marR="95617" marT="49333" marB="49333" anchor="ctr" horzOverflow="overflow"/>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Öğretmen </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Sayısı</a:t>
                      </a:r>
                      <a:endPar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5617" marR="95617" marT="49333" marB="49333" anchor="ctr" horzOverflow="overflow"/>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Derslik Sayısı</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(Şube)</a:t>
                      </a:r>
                    </a:p>
                  </a:txBody>
                  <a:tcPr marL="95617" marR="95617" marT="49333" marB="49333"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Öğretmen Başına</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 Düşen Öğrenci Sayısı</a:t>
                      </a:r>
                      <a:endPar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5617" marR="95617" marT="49333" marB="493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Derslik(Şube) Başına Düşen Öğrenci Sayısı</a:t>
                      </a:r>
                    </a:p>
                  </a:txBody>
                  <a:tcPr marL="95617" marR="95617" marT="49333" marB="49333" anchor="ctr" horzOverflow="overflow">
                    <a:lnL w="12700" cap="flat" cmpd="sng" algn="ctr">
                      <a:solidFill>
                        <a:schemeClr val="tx1"/>
                      </a:solidFill>
                      <a:prstDash val="solid"/>
                      <a:round/>
                      <a:headEnd type="none" w="med" len="med"/>
                      <a:tailEnd type="none" w="med" len="med"/>
                    </a:lnL>
                  </a:tcPr>
                </a:tc>
              </a:tr>
              <a:tr h="297065">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u="none" strike="noStrike" kern="1200" cap="none" normalizeH="0" baseline="0" dirty="0" smtClean="0">
                          <a:ln>
                            <a:noFill/>
                          </a:ln>
                          <a:effectLst>
                            <a:outerShdw blurRad="38100" dist="38100" dir="2700000" algn="tl">
                              <a:srgbClr val="000000">
                                <a:alpha val="43137"/>
                              </a:srgbClr>
                            </a:outerShdw>
                          </a:effectLst>
                          <a:latin typeface="+mn-lt"/>
                        </a:rPr>
                        <a:t>Okul Öncesi</a:t>
                      </a:r>
                      <a:endPar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42</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3</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3</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14</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14</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r h="275641">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u="none" strike="noStrike" kern="1200" cap="none" normalizeH="0" baseline="0" dirty="0" smtClean="0">
                          <a:ln>
                            <a:noFill/>
                          </a:ln>
                          <a:effectLst>
                            <a:outerShdw blurRad="38100" dist="38100" dir="2700000" algn="tl">
                              <a:srgbClr val="000000">
                                <a:alpha val="43137"/>
                              </a:srgbClr>
                            </a:outerShdw>
                          </a:effectLst>
                          <a:latin typeface="+mn-lt"/>
                        </a:rPr>
                        <a:t>İlkokul</a:t>
                      </a:r>
                      <a:endPar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256</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18</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18</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14</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14</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r h="275641">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rPr>
                        <a:t>Ortaokul</a:t>
                      </a: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294</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23</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13</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13</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23</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r h="275641">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u="none" strike="noStrike" kern="1200" cap="none" normalizeH="0" baseline="0" dirty="0" smtClean="0">
                          <a:ln>
                            <a:noFill/>
                          </a:ln>
                          <a:effectLst>
                            <a:outerShdw blurRad="38100" dist="38100" dir="2700000" algn="tl">
                              <a:srgbClr val="000000">
                                <a:alpha val="43137"/>
                              </a:srgbClr>
                            </a:outerShdw>
                          </a:effectLst>
                          <a:latin typeface="+mn-lt"/>
                        </a:rPr>
                        <a:t>Ortaöğretim</a:t>
                      </a:r>
                      <a:endPar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554</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38</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21</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15</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26</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r h="275641">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u="none" strike="noStrike" kern="1200" cap="none" normalizeH="0" baseline="0" dirty="0" smtClean="0">
                          <a:ln>
                            <a:noFill/>
                          </a:ln>
                          <a:effectLst>
                            <a:outerShdw blurRad="38100" dist="38100" dir="2700000" algn="tl">
                              <a:srgbClr val="000000">
                                <a:alpha val="43137"/>
                              </a:srgbClr>
                            </a:outerShdw>
                          </a:effectLst>
                          <a:latin typeface="+mn-lt"/>
                        </a:rPr>
                        <a:t>Toplam</a:t>
                      </a:r>
                      <a:endPar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1146</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82</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49</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14</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23</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bl>
          </a:graphicData>
        </a:graphic>
      </p:graphicFrame>
      <p:sp>
        <p:nvSpPr>
          <p:cNvPr id="17"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rPr>
              <a:t>GÜLYALI  </a:t>
            </a: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KAYMAKAMLIĞI</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p:txBody>
      </p: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1136" y="1152783"/>
            <a:ext cx="3911409" cy="216040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05504" y="1098408"/>
            <a:ext cx="3877681" cy="2160403"/>
          </a:xfrm>
          <a:prstGeom prst="rect">
            <a:avLst/>
          </a:prstGeom>
          <a:noFill/>
          <a:ln w="38100">
            <a:solidFill>
              <a:schemeClr val="tx1"/>
            </a:solidFill>
          </a:ln>
        </p:spPr>
      </p:pic>
    </p:spTree>
    <p:extLst>
      <p:ext uri="{BB962C8B-B14F-4D97-AF65-F5344CB8AC3E}">
        <p14:creationId xmlns:p14="http://schemas.microsoft.com/office/powerpoint/2010/main" val="416628556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 Başlık"/>
          <p:cNvSpPr txBox="1">
            <a:spLocks/>
          </p:cNvSpPr>
          <p:nvPr/>
        </p:nvSpPr>
        <p:spPr bwMode="auto">
          <a:xfrm rot="5400000">
            <a:off x="4492760" y="-2492405"/>
            <a:ext cx="483921"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23" name="22 Dikdörtgen"/>
          <p:cNvSpPr/>
          <p:nvPr/>
        </p:nvSpPr>
        <p:spPr>
          <a:xfrm>
            <a:off x="4935900" y="1067907"/>
            <a:ext cx="4216889" cy="232043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1" name="20 Dikdörtgen"/>
          <p:cNvSpPr/>
          <p:nvPr/>
        </p:nvSpPr>
        <p:spPr>
          <a:xfrm>
            <a:off x="331406" y="1072767"/>
            <a:ext cx="4290869" cy="232043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2" name="21 Dikdörtgen"/>
          <p:cNvSpPr/>
          <p:nvPr/>
        </p:nvSpPr>
        <p:spPr>
          <a:xfrm>
            <a:off x="450458" y="3468355"/>
            <a:ext cx="8702332" cy="2154381"/>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4" name="23 Dikdörtgen"/>
          <p:cNvSpPr/>
          <p:nvPr/>
        </p:nvSpPr>
        <p:spPr>
          <a:xfrm>
            <a:off x="295892" y="609090"/>
            <a:ext cx="9765393" cy="331382"/>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34" name="133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pic>
        <p:nvPicPr>
          <p:cNvPr id="20490"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20491"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129" name="1 Başlık"/>
          <p:cNvSpPr txBox="1">
            <a:spLocks/>
          </p:cNvSpPr>
          <p:nvPr/>
        </p:nvSpPr>
        <p:spPr bwMode="auto">
          <a:xfrm rot="5400000">
            <a:off x="793606" y="213915"/>
            <a:ext cx="40322" cy="1627540"/>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a:latin typeface="+mn-lt"/>
              <a:cs typeface="+mn-cs"/>
            </a:endParaRPr>
          </a:p>
        </p:txBody>
      </p:sp>
      <p:sp>
        <p:nvSpPr>
          <p:cNvPr id="18" name="17 Dikdörtgen"/>
          <p:cNvSpPr/>
          <p:nvPr/>
        </p:nvSpPr>
        <p:spPr>
          <a:xfrm>
            <a:off x="450457" y="613270"/>
            <a:ext cx="7871771" cy="369332"/>
          </a:xfrm>
          <a:prstGeom prst="rect">
            <a:avLst/>
          </a:prstGeom>
        </p:spPr>
        <p:txBody>
          <a:bodyPr wrap="none">
            <a:spAutoFit/>
          </a:bodyPr>
          <a:lstStyle/>
          <a:p>
            <a:pPr algn="ctr" defTabSz="912838" eaLnBrk="0" fontAlgn="auto" hangingPunct="0">
              <a:spcBef>
                <a:spcPts val="0"/>
              </a:spcBef>
              <a:spcAft>
                <a:spcPts val="0"/>
              </a:spcAft>
              <a:defRPr/>
            </a:pPr>
            <a:r>
              <a:rPr lang="tr-TR" sz="1600" b="1" i="1" dirty="0" smtClean="0">
                <a:ln w="11430"/>
                <a:solidFill>
                  <a:srgbClr val="F8F8F8"/>
                </a:solidFill>
                <a:effectLst>
                  <a:outerShdw blurRad="25400" algn="tl" rotWithShape="0">
                    <a:srgbClr val="000000">
                      <a:alpha val="43000"/>
                    </a:srgbClr>
                  </a:outerShdw>
                </a:effectLst>
                <a:latin typeface="Arial Narrow" pitchFamily="34" charset="0"/>
                <a:cs typeface="Arial" pitchFamily="34" charset="0"/>
              </a:rPr>
              <a:t>        </a:t>
            </a:r>
            <a:r>
              <a:rPr lang="tr-TR" b="1" i="1" dirty="0" smtClean="0">
                <a:ln w="11430"/>
                <a:solidFill>
                  <a:srgbClr val="FF0000"/>
                </a:solidFill>
                <a:effectLst>
                  <a:outerShdw blurRad="25400" algn="tl" rotWithShape="0">
                    <a:srgbClr val="000000">
                      <a:alpha val="43000"/>
                    </a:srgbClr>
                  </a:outerShdw>
                </a:effectLst>
                <a:latin typeface="Arial Narrow" pitchFamily="34" charset="0"/>
                <a:cs typeface="Arial" pitchFamily="34" charset="0"/>
              </a:rPr>
              <a:t>ÖĞRETMEN VE DERSLİK BAŞINA  DÜŞEN </a:t>
            </a:r>
            <a:r>
              <a:rPr lang="tr-TR" b="1" i="1" dirty="0">
                <a:ln w="11430"/>
                <a:solidFill>
                  <a:srgbClr val="FF0000"/>
                </a:solidFill>
                <a:effectLst>
                  <a:outerShdw blurRad="25400" algn="tl" rotWithShape="0">
                    <a:srgbClr val="000000">
                      <a:alpha val="43000"/>
                    </a:srgbClr>
                  </a:outerShdw>
                </a:effectLst>
                <a:latin typeface="Arial Narrow" pitchFamily="34" charset="0"/>
                <a:cs typeface="Arial" pitchFamily="34" charset="0"/>
              </a:rPr>
              <a:t>ÖĞRENCİ SAYILARI (</a:t>
            </a:r>
            <a:r>
              <a:rPr lang="tr-TR" b="1" i="1" dirty="0" smtClean="0">
                <a:ln w="11430"/>
                <a:solidFill>
                  <a:srgbClr val="FF0000"/>
                </a:solidFill>
                <a:effectLst>
                  <a:outerShdw blurRad="25400" algn="tl" rotWithShape="0">
                    <a:srgbClr val="000000">
                      <a:alpha val="43000"/>
                    </a:srgbClr>
                  </a:outerShdw>
                </a:effectLst>
                <a:latin typeface="Arial Narrow" pitchFamily="34" charset="0"/>
                <a:cs typeface="Arial" pitchFamily="34" charset="0"/>
              </a:rPr>
              <a:t>2014-2015) ÖZEL</a:t>
            </a:r>
            <a:endParaRPr lang="tr-TR" b="1" i="1" dirty="0">
              <a:ln w="11430"/>
              <a:solidFill>
                <a:srgbClr val="FF0000"/>
              </a:solidFill>
              <a:effectLst>
                <a:outerShdw blurRad="25400" algn="tl" rotWithShape="0">
                  <a:srgbClr val="000000">
                    <a:alpha val="43000"/>
                  </a:srgbClr>
                </a:outerShdw>
              </a:effectLst>
              <a:latin typeface="Arial Narrow" pitchFamily="34" charset="0"/>
              <a:cs typeface="Arial" pitchFamily="34" charset="0"/>
            </a:endParaRPr>
          </a:p>
        </p:txBody>
      </p:sp>
      <p:graphicFrame>
        <p:nvGraphicFramePr>
          <p:cNvPr id="25" name="Group 73"/>
          <p:cNvGraphicFramePr>
            <a:graphicFrameLocks noGrp="1"/>
          </p:cNvGraphicFramePr>
          <p:nvPr>
            <p:extLst>
              <p:ext uri="{D42A27DB-BD31-4B8C-83A1-F6EECF244321}">
                <p14:modId xmlns:p14="http://schemas.microsoft.com/office/powerpoint/2010/main" val="15155330"/>
              </p:ext>
            </p:extLst>
          </p:nvPr>
        </p:nvGraphicFramePr>
        <p:xfrm>
          <a:off x="423090" y="3421748"/>
          <a:ext cx="8729699" cy="2200988"/>
        </p:xfrm>
        <a:graphic>
          <a:graphicData uri="http://schemas.openxmlformats.org/drawingml/2006/table">
            <a:tbl>
              <a:tblPr>
                <a:tableStyleId>{616DA210-FB5B-4158-B5E0-FEB733F419BA}</a:tableStyleId>
              </a:tblPr>
              <a:tblGrid>
                <a:gridCol w="1743128"/>
                <a:gridCol w="1321783"/>
                <a:gridCol w="1141836"/>
                <a:gridCol w="1190642"/>
                <a:gridCol w="1741989"/>
                <a:gridCol w="1590321"/>
              </a:tblGrid>
              <a:tr h="640858">
                <a:tc>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5617" marR="95617" marT="49333" marB="49333" anchor="ctr" horzOverflow="overflow"/>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Öğrenci</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 Sayısı</a:t>
                      </a:r>
                      <a:endPar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5617" marR="95617" marT="49333" marB="49333" anchor="ctr" horzOverflow="overflow"/>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Öğretmen </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Sayısı</a:t>
                      </a:r>
                      <a:endPar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5617" marR="95617" marT="49333" marB="49333" anchor="ctr" horzOverflow="overflow"/>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Derslik Sayısı</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(Şube)</a:t>
                      </a:r>
                    </a:p>
                  </a:txBody>
                  <a:tcPr marL="95617" marR="95617" marT="49333" marB="49333"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Öğretmen Başına</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effectLst>
                            <a:outerShdw blurRad="38100" dist="38100" dir="2700000" algn="tl">
                              <a:srgbClr val="000000">
                                <a:alpha val="43137"/>
                              </a:srgbClr>
                            </a:outerShdw>
                          </a:effectLst>
                          <a:latin typeface="+mn-lt"/>
                        </a:rPr>
                        <a:t> Düşen Öğrenci Sayısı</a:t>
                      </a:r>
                      <a:endParaRPr kumimoji="0" lang="tr-T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5617" marR="95617" marT="49333" marB="493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Derslik(Şube) Başına Düşen Öğrenci Sayısı</a:t>
                      </a:r>
                    </a:p>
                  </a:txBody>
                  <a:tcPr marL="95617" marR="95617" marT="49333" marB="49333" anchor="ctr" horzOverflow="overflow">
                    <a:lnL w="12700" cap="flat" cmpd="sng" algn="ctr">
                      <a:solidFill>
                        <a:schemeClr val="tx1"/>
                      </a:solidFill>
                      <a:prstDash val="solid"/>
                      <a:round/>
                      <a:headEnd type="none" w="med" len="med"/>
                      <a:tailEnd type="none" w="med" len="med"/>
                    </a:lnL>
                  </a:tcPr>
                </a:tc>
              </a:tr>
              <a:tr h="299557">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u="none" strike="noStrike" kern="1200" cap="none" normalizeH="0" baseline="0" dirty="0" smtClean="0">
                          <a:ln>
                            <a:noFill/>
                          </a:ln>
                          <a:effectLst>
                            <a:outerShdw blurRad="38100" dist="38100" dir="2700000" algn="tl">
                              <a:srgbClr val="000000">
                                <a:alpha val="43137"/>
                              </a:srgbClr>
                            </a:outerShdw>
                          </a:effectLst>
                          <a:latin typeface="+mn-lt"/>
                        </a:rPr>
                        <a:t>Okul Öncesi</a:t>
                      </a:r>
                      <a:endPar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42</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3</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3</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14</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14</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r h="277953">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u="none" strike="noStrike" kern="1200" cap="none" normalizeH="0" baseline="0" dirty="0" smtClean="0">
                          <a:ln>
                            <a:noFill/>
                          </a:ln>
                          <a:effectLst>
                            <a:outerShdw blurRad="38100" dist="38100" dir="2700000" algn="tl">
                              <a:srgbClr val="000000">
                                <a:alpha val="43137"/>
                              </a:srgbClr>
                            </a:outerShdw>
                          </a:effectLst>
                          <a:latin typeface="+mn-lt"/>
                        </a:rPr>
                        <a:t>İlkokul</a:t>
                      </a:r>
                      <a:endPar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156</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14</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8</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11</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20</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r h="277953">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rPr>
                        <a:t>Ortaokul</a:t>
                      </a: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149</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13</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8</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11</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19</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r h="277953">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u="none" strike="noStrike" kern="1200" cap="none" normalizeH="0" baseline="0" dirty="0" smtClean="0">
                          <a:ln>
                            <a:noFill/>
                          </a:ln>
                          <a:effectLst>
                            <a:outerShdw blurRad="38100" dist="38100" dir="2700000" algn="tl">
                              <a:srgbClr val="000000">
                                <a:alpha val="43137"/>
                              </a:srgbClr>
                            </a:outerShdw>
                          </a:effectLst>
                          <a:latin typeface="+mn-lt"/>
                        </a:rPr>
                        <a:t>Ortaöğretim</a:t>
                      </a:r>
                      <a:endPar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114</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12</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8</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10</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14</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r h="277953">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400" b="0" u="none" strike="noStrike" kern="1200" cap="none" normalizeH="0" baseline="0" dirty="0" smtClean="0">
                          <a:ln>
                            <a:noFill/>
                          </a:ln>
                          <a:effectLst>
                            <a:outerShdw blurRad="38100" dist="38100" dir="2700000" algn="tl">
                              <a:srgbClr val="000000">
                                <a:alpha val="43137"/>
                              </a:srgbClr>
                            </a:outerShdw>
                          </a:effectLst>
                          <a:latin typeface="+mn-lt"/>
                        </a:rPr>
                        <a:t>Toplam</a:t>
                      </a:r>
                      <a:endParaRPr kumimoji="0" lang="tr-TR" sz="14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5617" marR="95617" marT="49333" marB="49333" anchor="ctr" horzOverflow="overflow"/>
                </a:tc>
                <a:tc>
                  <a:txBody>
                    <a:bodyPr/>
                    <a:lstStyle/>
                    <a:p>
                      <a:pPr algn="ctr" fontAlgn="b"/>
                      <a:r>
                        <a:rPr lang="tr-TR" sz="1400" b="0" i="0" u="none" strike="noStrike" dirty="0" smtClean="0">
                          <a:solidFill>
                            <a:schemeClr val="tx1"/>
                          </a:solidFill>
                          <a:latin typeface="+mn-lt"/>
                        </a:rPr>
                        <a:t>461</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42</a:t>
                      </a:r>
                      <a:endParaRPr lang="tr-TR" sz="1400" b="0" i="0" u="none" strike="noStrike" dirty="0">
                        <a:solidFill>
                          <a:schemeClr val="tx1"/>
                        </a:solidFill>
                        <a:latin typeface="+mn-lt"/>
                      </a:endParaRPr>
                    </a:p>
                  </a:txBody>
                  <a:tcPr marL="9864" marR="9864" marT="10669" marB="0" anchor="ctr"/>
                </a:tc>
                <a:tc>
                  <a:txBody>
                    <a:bodyPr/>
                    <a:lstStyle/>
                    <a:p>
                      <a:pPr algn="ctr" fontAlgn="b"/>
                      <a:r>
                        <a:rPr lang="tr-TR" sz="1400" b="0" i="0" u="none" strike="noStrike" dirty="0" smtClean="0">
                          <a:solidFill>
                            <a:schemeClr val="tx1"/>
                          </a:solidFill>
                          <a:latin typeface="+mn-lt"/>
                        </a:rPr>
                        <a:t>27</a:t>
                      </a:r>
                      <a:endParaRPr lang="tr-TR" sz="1400" b="0" i="0" u="none" strike="noStrike" dirty="0">
                        <a:solidFill>
                          <a:schemeClr val="tx1"/>
                        </a:solidFill>
                        <a:latin typeface="+mn-lt"/>
                      </a:endParaRPr>
                    </a:p>
                  </a:txBody>
                  <a:tcPr marL="9864" marR="9864" marT="10669" marB="0" anchor="ctr">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11</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400" b="0" i="0" u="none" strike="noStrike" dirty="0" smtClean="0">
                          <a:solidFill>
                            <a:schemeClr val="tx1"/>
                          </a:solidFill>
                          <a:latin typeface="+mn-lt"/>
                        </a:rPr>
                        <a:t>17</a:t>
                      </a:r>
                      <a:endParaRPr lang="tr-TR" sz="1400" b="0" i="0" u="none" strike="noStrike" dirty="0">
                        <a:solidFill>
                          <a:schemeClr val="tx1"/>
                        </a:solidFill>
                        <a:latin typeface="+mn-lt"/>
                      </a:endParaRPr>
                    </a:p>
                  </a:txBody>
                  <a:tcPr marL="9864" marR="9864" marT="10669" marB="0" anchor="ctr">
                    <a:lnL w="12700" cap="flat" cmpd="sng" algn="ctr">
                      <a:solidFill>
                        <a:schemeClr val="tx1"/>
                      </a:solidFill>
                      <a:prstDash val="solid"/>
                      <a:round/>
                      <a:headEnd type="none" w="med" len="med"/>
                      <a:tailEnd type="none" w="med" len="med"/>
                    </a:lnL>
                  </a:tcPr>
                </a:tc>
              </a:tr>
            </a:tbl>
          </a:graphicData>
        </a:graphic>
      </p:graphicFrame>
      <p:sp>
        <p:nvSpPr>
          <p:cNvPr id="17"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rPr>
              <a:t>GÜLYALI  </a:t>
            </a: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KAYMAKAMLIĞI</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mn-cs"/>
            </a:endParaRPr>
          </a:p>
        </p:txBody>
      </p:sp>
      <p:pic>
        <p:nvPicPr>
          <p:cNvPr id="1026" name="Picture 2" descr="F:\DOĞA KOLEJİ RESİM\IMG_0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6" y="1067907"/>
            <a:ext cx="4290869" cy="2306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DOĞA KOLEJİ RESİM\IMG_012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476" y="1072768"/>
            <a:ext cx="4173996" cy="231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76302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Başlık"/>
          <p:cNvSpPr txBox="1">
            <a:spLocks/>
          </p:cNvSpPr>
          <p:nvPr/>
        </p:nvSpPr>
        <p:spPr bwMode="auto">
          <a:xfrm rot="5400000">
            <a:off x="4492760" y="-2492405"/>
            <a:ext cx="483921"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22" name="21 Dikdörtgen"/>
          <p:cNvSpPr/>
          <p:nvPr/>
        </p:nvSpPr>
        <p:spPr>
          <a:xfrm>
            <a:off x="484187" y="1120191"/>
            <a:ext cx="3954613" cy="280882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 name="1 Dikdörtgen"/>
          <p:cNvSpPr/>
          <p:nvPr/>
        </p:nvSpPr>
        <p:spPr>
          <a:xfrm>
            <a:off x="97177" y="671675"/>
            <a:ext cx="4142908"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3" name="2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4"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5" name="1 Başlık"/>
          <p:cNvSpPr txBox="1">
            <a:spLocks/>
          </p:cNvSpPr>
          <p:nvPr/>
        </p:nvSpPr>
        <p:spPr bwMode="auto">
          <a:xfrm rot="5400000">
            <a:off x="1681372" y="-662965"/>
            <a:ext cx="40322" cy="3403071"/>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dirty="0">
              <a:latin typeface="+mn-lt"/>
            </a:endParaRPr>
          </a:p>
        </p:txBody>
      </p:sp>
      <p:pic>
        <p:nvPicPr>
          <p:cNvPr id="9"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10" name="1 Başlık"/>
          <p:cNvSpPr txBox="1">
            <a:spLocks/>
          </p:cNvSpPr>
          <p:nvPr/>
        </p:nvSpPr>
        <p:spPr bwMode="auto">
          <a:xfrm rot="5400000">
            <a:off x="1681372" y="-662965"/>
            <a:ext cx="40322" cy="3403071"/>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dirty="0">
              <a:latin typeface="+mn-lt"/>
            </a:endParaRPr>
          </a:p>
        </p:txBody>
      </p:sp>
      <p:sp>
        <p:nvSpPr>
          <p:cNvPr id="14" name="13 Dikdörtgen"/>
          <p:cNvSpPr/>
          <p:nvPr/>
        </p:nvSpPr>
        <p:spPr>
          <a:xfrm>
            <a:off x="4" y="640102"/>
            <a:ext cx="9469437" cy="347194"/>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tr-TR" sz="1600" dirty="0" smtClean="0"/>
              <a:t>               PANSİYONU BULUNAN OKUL BİLGİLERİ</a:t>
            </a:r>
            <a:endParaRPr lang="tr-TR" sz="1600" dirty="0"/>
          </a:p>
        </p:txBody>
      </p:sp>
      <p:graphicFrame>
        <p:nvGraphicFramePr>
          <p:cNvPr id="13" name="12 Tablo"/>
          <p:cNvGraphicFramePr>
            <a:graphicFrameLocks noGrp="1"/>
          </p:cNvGraphicFramePr>
          <p:nvPr>
            <p:extLst>
              <p:ext uri="{D42A27DB-BD31-4B8C-83A1-F6EECF244321}">
                <p14:modId xmlns:p14="http://schemas.microsoft.com/office/powerpoint/2010/main" val="417335464"/>
              </p:ext>
            </p:extLst>
          </p:nvPr>
        </p:nvGraphicFramePr>
        <p:xfrm>
          <a:off x="517834" y="4170974"/>
          <a:ext cx="8433778" cy="1209801"/>
        </p:xfrm>
        <a:graphic>
          <a:graphicData uri="http://schemas.openxmlformats.org/drawingml/2006/table">
            <a:tbl>
              <a:tblPr>
                <a:tableStyleId>{616DA210-FB5B-4158-B5E0-FEB733F419BA}</a:tableStyleId>
              </a:tblPr>
              <a:tblGrid>
                <a:gridCol w="1234057"/>
                <a:gridCol w="2317007"/>
                <a:gridCol w="1331649"/>
                <a:gridCol w="1701552"/>
                <a:gridCol w="1849513"/>
              </a:tblGrid>
              <a:tr h="655000">
                <a:tc>
                  <a:txBody>
                    <a:bodyPr/>
                    <a:lstStyle/>
                    <a:p>
                      <a:pPr algn="l" fontAlgn="b"/>
                      <a:r>
                        <a:rPr lang="tr-TR" sz="1600" b="1" u="none" strike="noStrike" dirty="0" smtClean="0">
                          <a:solidFill>
                            <a:schemeClr val="tx1"/>
                          </a:solidFill>
                        </a:rPr>
                        <a:t>KURUM ŞEKLİ</a:t>
                      </a:r>
                      <a:endParaRPr lang="tr-TR" sz="1600" b="1" i="0" u="none" strike="noStrike" dirty="0">
                        <a:solidFill>
                          <a:schemeClr val="tx1"/>
                        </a:solidFill>
                        <a:latin typeface="Times New Roman" pitchFamily="18" charset="0"/>
                        <a:cs typeface="Times New Roman" pitchFamily="18" charset="0"/>
                      </a:endParaRPr>
                    </a:p>
                  </a:txBody>
                  <a:tcPr marL="37281" marR="37281" marT="8064" marB="8064" anchor="ctr"/>
                </a:tc>
                <a:tc>
                  <a:txBody>
                    <a:bodyPr/>
                    <a:lstStyle/>
                    <a:p>
                      <a:pPr algn="l" fontAlgn="b"/>
                      <a:r>
                        <a:rPr lang="tr-TR" sz="1600" b="1" u="none" strike="noStrike" dirty="0" smtClean="0">
                          <a:solidFill>
                            <a:schemeClr val="tx1"/>
                          </a:solidFill>
                        </a:rPr>
                        <a:t>KURUM</a:t>
                      </a:r>
                      <a:r>
                        <a:rPr lang="tr-TR" sz="1600" b="1" u="none" strike="noStrike" baseline="0" dirty="0" smtClean="0">
                          <a:solidFill>
                            <a:schemeClr val="tx1"/>
                          </a:solidFill>
                        </a:rPr>
                        <a:t> </a:t>
                      </a:r>
                      <a:r>
                        <a:rPr lang="tr-TR" sz="1600" b="1" u="none" strike="noStrike" dirty="0" smtClean="0">
                          <a:solidFill>
                            <a:schemeClr val="tx1"/>
                          </a:solidFill>
                        </a:rPr>
                        <a:t>ADI</a:t>
                      </a:r>
                      <a:endParaRPr lang="tr-TR" sz="1600" b="1" i="0" u="none" strike="noStrike" dirty="0">
                        <a:solidFill>
                          <a:schemeClr val="tx1"/>
                        </a:solidFill>
                        <a:latin typeface="Times New Roman" pitchFamily="18" charset="0"/>
                        <a:cs typeface="Times New Roman" pitchFamily="18" charset="0"/>
                      </a:endParaRPr>
                    </a:p>
                  </a:txBody>
                  <a:tcPr marL="37281" marR="37281" marT="8064" marB="8064" anchor="ctr"/>
                </a:tc>
                <a:tc>
                  <a:txBody>
                    <a:bodyPr/>
                    <a:lstStyle/>
                    <a:p>
                      <a:pPr algn="ctr" fontAlgn="b"/>
                      <a:r>
                        <a:rPr lang="tr-TR" sz="1600" b="1" u="none" strike="noStrike" dirty="0" smtClean="0">
                          <a:solidFill>
                            <a:schemeClr val="tx1"/>
                          </a:solidFill>
                        </a:rPr>
                        <a:t>KAPASİTE</a:t>
                      </a:r>
                      <a:endParaRPr lang="tr-TR" sz="1600" b="1" i="0" u="none" strike="noStrike" dirty="0">
                        <a:solidFill>
                          <a:schemeClr val="tx1"/>
                        </a:solidFill>
                        <a:latin typeface="Times New Roman" pitchFamily="18" charset="0"/>
                        <a:cs typeface="Times New Roman" pitchFamily="18" charset="0"/>
                      </a:endParaRPr>
                    </a:p>
                  </a:txBody>
                  <a:tcPr marL="37281" marR="37281" marT="8064" marB="8064" anchor="ctr"/>
                </a:tc>
                <a:tc>
                  <a:txBody>
                    <a:bodyPr/>
                    <a:lstStyle/>
                    <a:p>
                      <a:pPr algn="ctr" fontAlgn="b"/>
                      <a:r>
                        <a:rPr lang="tr-TR" sz="1600" b="1" u="none" strike="noStrike" dirty="0" smtClean="0">
                          <a:solidFill>
                            <a:schemeClr val="tx1"/>
                          </a:solidFill>
                        </a:rPr>
                        <a:t>YATILI ÖĞRENCİ SAYISI</a:t>
                      </a:r>
                      <a:endParaRPr lang="tr-TR" sz="1600" b="1" i="0" u="none" strike="noStrike" dirty="0">
                        <a:solidFill>
                          <a:schemeClr val="tx1"/>
                        </a:solidFill>
                        <a:latin typeface="Times New Roman" pitchFamily="18" charset="0"/>
                        <a:cs typeface="Times New Roman" pitchFamily="18" charset="0"/>
                      </a:endParaRPr>
                    </a:p>
                  </a:txBody>
                  <a:tcPr marL="37281" marR="37281" marT="8064" marB="8064" anchor="ctr"/>
                </a:tc>
                <a:tc>
                  <a:txBody>
                    <a:bodyPr/>
                    <a:lstStyle/>
                    <a:p>
                      <a:pPr algn="ctr" fontAlgn="b"/>
                      <a:r>
                        <a:rPr lang="tr-TR" sz="1600" b="1" u="none" strike="noStrike" dirty="0" smtClean="0">
                          <a:solidFill>
                            <a:schemeClr val="tx1"/>
                          </a:solidFill>
                        </a:rPr>
                        <a:t>DOLULUK ORANI</a:t>
                      </a:r>
                      <a:endParaRPr lang="tr-TR" sz="1600" b="1" i="0" u="none" strike="noStrike" dirty="0">
                        <a:solidFill>
                          <a:schemeClr val="tx1"/>
                        </a:solidFill>
                        <a:latin typeface="Times New Roman" pitchFamily="18" charset="0"/>
                        <a:cs typeface="Times New Roman" pitchFamily="18" charset="0"/>
                      </a:endParaRPr>
                    </a:p>
                  </a:txBody>
                  <a:tcPr marL="37281" marR="37281" marT="8064" marB="8064" anchor="ctr"/>
                </a:tc>
              </a:tr>
              <a:tr h="55480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1"/>
                          </a:solidFill>
                          <a:latin typeface="+mn-lt"/>
                        </a:rPr>
                        <a:t>ORTAÖĞRETİM</a:t>
                      </a:r>
                    </a:p>
                  </a:txBody>
                  <a:tcPr marL="9864" marR="9864" marT="10669"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600" b="1" i="0" u="none" strike="noStrike" dirty="0" smtClean="0">
                          <a:solidFill>
                            <a:schemeClr val="tx1"/>
                          </a:solidFill>
                          <a:latin typeface="+mn-lt"/>
                        </a:rPr>
                        <a:t>TURNASUYU KIZ ANADOLU LİSESİ</a:t>
                      </a:r>
                    </a:p>
                  </a:txBody>
                  <a:tcPr marL="9864" marR="9864" marT="10669" marB="0" anchor="ctr"/>
                </a:tc>
                <a:tc>
                  <a:txBody>
                    <a:bodyPr/>
                    <a:lstStyle/>
                    <a:p>
                      <a:pPr algn="ctr" fontAlgn="b"/>
                      <a:r>
                        <a:rPr lang="tr-TR" sz="1600" b="1" i="0" u="none" strike="noStrike" dirty="0" smtClean="0">
                          <a:solidFill>
                            <a:schemeClr val="tx1"/>
                          </a:solidFill>
                          <a:latin typeface="Calibri"/>
                        </a:rPr>
                        <a:t>164</a:t>
                      </a:r>
                      <a:endParaRPr lang="tr-TR" sz="1600" b="1" i="0" u="none" strike="noStrike" dirty="0">
                        <a:solidFill>
                          <a:schemeClr val="tx1"/>
                        </a:solidFill>
                        <a:latin typeface="Calibri"/>
                      </a:endParaRPr>
                    </a:p>
                  </a:txBody>
                  <a:tcPr marL="9864" marR="74563" marT="10669" marB="0" anchor="ctr"/>
                </a:tc>
                <a:tc>
                  <a:txBody>
                    <a:bodyPr/>
                    <a:lstStyle/>
                    <a:p>
                      <a:pPr algn="ctr" fontAlgn="b"/>
                      <a:r>
                        <a:rPr lang="tr-TR" sz="1600" b="1" i="0" u="none" strike="noStrike" dirty="0" smtClean="0">
                          <a:solidFill>
                            <a:schemeClr val="tx1"/>
                          </a:solidFill>
                          <a:latin typeface="Calibri"/>
                        </a:rPr>
                        <a:t>139</a:t>
                      </a:r>
                      <a:endParaRPr lang="tr-TR" sz="1600" b="1" i="0" u="none" strike="noStrike" dirty="0">
                        <a:solidFill>
                          <a:schemeClr val="tx1"/>
                        </a:solidFill>
                        <a:latin typeface="Calibri"/>
                      </a:endParaRPr>
                    </a:p>
                  </a:txBody>
                  <a:tcPr marL="9864" marR="74563" marT="10669" marB="0" anchor="ctr"/>
                </a:tc>
                <a:tc>
                  <a:txBody>
                    <a:bodyPr/>
                    <a:lstStyle/>
                    <a:p>
                      <a:pPr algn="ctr" rtl="0" fontAlgn="b"/>
                      <a:r>
                        <a:rPr lang="tr-TR" sz="1600" b="1" i="0" u="none" strike="noStrike" dirty="0" smtClean="0">
                          <a:solidFill>
                            <a:schemeClr val="tx1"/>
                          </a:solidFill>
                          <a:latin typeface="Times New Roman"/>
                        </a:rPr>
                        <a:t>%85</a:t>
                      </a:r>
                      <a:endParaRPr lang="tr-TR" sz="1600" b="1" i="0" u="none" strike="noStrike" dirty="0">
                        <a:solidFill>
                          <a:schemeClr val="tx1"/>
                        </a:solidFill>
                        <a:latin typeface="Times New Roman"/>
                      </a:endParaRPr>
                    </a:p>
                  </a:txBody>
                  <a:tcPr marL="9864" marR="9864" marT="10669" marB="0" anchor="ctr"/>
                </a:tc>
              </a:tr>
            </a:tbl>
          </a:graphicData>
        </a:graphic>
      </p:graphicFrame>
      <p:sp>
        <p:nvSpPr>
          <p:cNvPr id="23" name="22 Dikdörtgen"/>
          <p:cNvSpPr/>
          <p:nvPr/>
        </p:nvSpPr>
        <p:spPr>
          <a:xfrm>
            <a:off x="4660148" y="1120191"/>
            <a:ext cx="4325106" cy="280882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8"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GÜLYALI KAYMAKAMLIĞI</a:t>
            </a: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5194" y="1200204"/>
            <a:ext cx="3746672" cy="2648156"/>
          </a:xfrm>
          <a:prstGeom prst="rect">
            <a:avLst/>
          </a:prstGeom>
          <a:noFill/>
        </p:spPr>
      </p:pic>
      <p:pic>
        <p:nvPicPr>
          <p:cNvPr id="18" name="Resim Yer Tutucusu 5"/>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12978" b="12978"/>
          <a:stretch>
            <a:fillRect/>
          </a:stretch>
        </p:blipFill>
        <p:spPr>
          <a:xfrm>
            <a:off x="4735128" y="1200216"/>
            <a:ext cx="4100984" cy="2567490"/>
          </a:xfrm>
        </p:spPr>
      </p:pic>
    </p:spTree>
    <p:extLst>
      <p:ext uri="{BB962C8B-B14F-4D97-AF65-F5344CB8AC3E}">
        <p14:creationId xmlns:p14="http://schemas.microsoft.com/office/powerpoint/2010/main" val="3129218753"/>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295955" y="1360237"/>
            <a:ext cx="9765393" cy="331382"/>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9" name="18 Dikdörtgen"/>
          <p:cNvSpPr/>
          <p:nvPr/>
        </p:nvSpPr>
        <p:spPr>
          <a:xfrm>
            <a:off x="2430462" y="3611979"/>
            <a:ext cx="6768751" cy="186414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15" name="14 Dikdörtgen"/>
          <p:cNvSpPr/>
          <p:nvPr/>
        </p:nvSpPr>
        <p:spPr>
          <a:xfrm>
            <a:off x="443853" y="1680295"/>
            <a:ext cx="8359797" cy="144027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2" name="1 Dikdörtgen"/>
          <p:cNvSpPr/>
          <p:nvPr/>
        </p:nvSpPr>
        <p:spPr>
          <a:xfrm>
            <a:off x="-33" y="640100"/>
            <a:ext cx="4142908" cy="400074"/>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3" name="2 Dikdörtgen"/>
          <p:cNvSpPr/>
          <p:nvPr/>
        </p:nvSpPr>
        <p:spPr>
          <a:xfrm>
            <a:off x="0" y="1"/>
            <a:ext cx="9469438" cy="64011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latin typeface="Arial Narrow" pitchFamily="34" charset="0"/>
            </a:endParaRPr>
          </a:p>
        </p:txBody>
      </p:sp>
      <p:sp>
        <p:nvSpPr>
          <p:cNvPr id="4" name="1 Başlık"/>
          <p:cNvSpPr txBox="1">
            <a:spLocks/>
          </p:cNvSpPr>
          <p:nvPr/>
        </p:nvSpPr>
        <p:spPr bwMode="auto">
          <a:xfrm rot="5400000">
            <a:off x="4714273" y="-4095492"/>
            <a:ext cx="40897" cy="9469438"/>
          </a:xfrm>
          <a:prstGeom prst="rect">
            <a:avLst/>
          </a:prstGeom>
          <a:solidFill>
            <a:schemeClr val="tx1"/>
          </a:solidFill>
          <a:ln w="9525">
            <a:noFill/>
            <a:miter lim="800000"/>
            <a:headEnd/>
            <a:tailEnd/>
          </a:ln>
        </p:spPr>
        <p:txBody>
          <a:bodyPr anchor="ctr"/>
          <a:lstStyle/>
          <a:p>
            <a:pPr algn="ctr"/>
            <a:endParaRPr lang="tr-TR">
              <a:latin typeface="Calibri" pitchFamily="34" charset="0"/>
            </a:endParaRPr>
          </a:p>
        </p:txBody>
      </p:sp>
      <p:sp>
        <p:nvSpPr>
          <p:cNvPr id="5" name="1 Başlık"/>
          <p:cNvSpPr txBox="1">
            <a:spLocks/>
          </p:cNvSpPr>
          <p:nvPr/>
        </p:nvSpPr>
        <p:spPr bwMode="auto">
          <a:xfrm rot="5400000">
            <a:off x="1681372" y="-662965"/>
            <a:ext cx="40322" cy="3403071"/>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dirty="0">
              <a:latin typeface="+mn-lt"/>
            </a:endParaRPr>
          </a:p>
        </p:txBody>
      </p:sp>
      <p:pic>
        <p:nvPicPr>
          <p:cNvPr id="9" name="Picture 2" descr="C:\Users\BIMOSMAN\Desktop\Untitled-1 copy.png"/>
          <p:cNvPicPr>
            <a:picLocks noChangeAspect="1" noChangeArrowheads="1"/>
          </p:cNvPicPr>
          <p:nvPr/>
        </p:nvPicPr>
        <p:blipFill>
          <a:blip r:embed="rId2" cstate="print"/>
          <a:srcRect/>
          <a:stretch>
            <a:fillRect/>
          </a:stretch>
        </p:blipFill>
        <p:spPr bwMode="auto">
          <a:xfrm>
            <a:off x="208789" y="65791"/>
            <a:ext cx="483336" cy="497867"/>
          </a:xfrm>
          <a:prstGeom prst="rect">
            <a:avLst/>
          </a:prstGeom>
          <a:noFill/>
          <a:ln w="9525">
            <a:noFill/>
            <a:miter lim="800000"/>
            <a:headEnd/>
            <a:tailEnd/>
          </a:ln>
        </p:spPr>
      </p:pic>
      <p:sp>
        <p:nvSpPr>
          <p:cNvPr id="10" name="1 Başlık"/>
          <p:cNvSpPr txBox="1">
            <a:spLocks/>
          </p:cNvSpPr>
          <p:nvPr/>
        </p:nvSpPr>
        <p:spPr bwMode="auto">
          <a:xfrm rot="5400000">
            <a:off x="1681372" y="-662965"/>
            <a:ext cx="40322" cy="3403071"/>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fontAlgn="auto">
              <a:spcBef>
                <a:spcPts val="0"/>
              </a:spcBef>
              <a:spcAft>
                <a:spcPts val="0"/>
              </a:spcAft>
              <a:defRPr/>
            </a:pPr>
            <a:endParaRPr lang="tr-TR" dirty="0">
              <a:latin typeface="+mn-lt"/>
            </a:endParaRPr>
          </a:p>
        </p:txBody>
      </p:sp>
      <p:sp>
        <p:nvSpPr>
          <p:cNvPr id="14" name="13 Dikdörtgen"/>
          <p:cNvSpPr/>
          <p:nvPr/>
        </p:nvSpPr>
        <p:spPr>
          <a:xfrm>
            <a:off x="38530" y="640100"/>
            <a:ext cx="9430908" cy="546698"/>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400" b="1" i="1" dirty="0" smtClean="0">
                <a:solidFill>
                  <a:schemeClr val="tx1"/>
                </a:solidFill>
                <a:effectLst>
                  <a:outerShdw blurRad="38100" dist="38100" dir="2700000" algn="tl">
                    <a:srgbClr val="1F497D"/>
                  </a:outerShdw>
                </a:effectLst>
                <a:latin typeface="Calibri" pitchFamily="34" charset="0"/>
              </a:rPr>
              <a:t>          MERKEZİ SINAV İSTATİSTİKLERİ</a:t>
            </a:r>
          </a:p>
        </p:txBody>
      </p:sp>
      <p:sp>
        <p:nvSpPr>
          <p:cNvPr id="13" name="Rectangle 1"/>
          <p:cNvSpPr/>
          <p:nvPr/>
        </p:nvSpPr>
        <p:spPr>
          <a:xfrm>
            <a:off x="0" y="10648"/>
            <a:ext cx="9469438" cy="553998"/>
          </a:xfrm>
          <a:prstGeom prst="rect">
            <a:avLst/>
          </a:prstGeom>
        </p:spPr>
        <p:txBody>
          <a:bodyPr wrap="square" lIns="0">
            <a:spAutoFit/>
          </a:bodyPr>
          <a:lstStyle/>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GÜLYALI KAYMAKAMLIĞI</a:t>
            </a:r>
          </a:p>
          <a:p>
            <a:pPr algn="ctr" fontAlgn="auto">
              <a:spcBef>
                <a:spcPts val="0"/>
              </a:spcBef>
              <a:spcAft>
                <a:spcPts val="0"/>
              </a:spcAft>
              <a:defRPr/>
            </a:pPr>
            <a:r>
              <a:rPr kumimoji="1" lang="tr-TR" sz="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İlçe Milli Eğitim Müdürlüğü</a:t>
            </a:r>
            <a:endParaRPr kumimoji="1" lang="tr-TR" sz="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graphicFrame>
        <p:nvGraphicFramePr>
          <p:cNvPr id="11" name="10 Tablo"/>
          <p:cNvGraphicFramePr>
            <a:graphicFrameLocks noGrp="1"/>
          </p:cNvGraphicFramePr>
          <p:nvPr>
            <p:extLst>
              <p:ext uri="{D42A27DB-BD31-4B8C-83A1-F6EECF244321}">
                <p14:modId xmlns:p14="http://schemas.microsoft.com/office/powerpoint/2010/main" val="2424213784"/>
              </p:ext>
            </p:extLst>
          </p:nvPr>
        </p:nvGraphicFramePr>
        <p:xfrm>
          <a:off x="517828" y="1792318"/>
          <a:ext cx="8211834" cy="1248233"/>
        </p:xfrm>
        <a:graphic>
          <a:graphicData uri="http://schemas.openxmlformats.org/drawingml/2006/table">
            <a:tbl>
              <a:tblPr>
                <a:tableStyleId>{616DA210-FB5B-4158-B5E0-FEB733F419BA}</a:tableStyleId>
              </a:tblPr>
              <a:tblGrid>
                <a:gridCol w="848255"/>
                <a:gridCol w="848255"/>
                <a:gridCol w="839232"/>
                <a:gridCol w="848255"/>
                <a:gridCol w="848255"/>
                <a:gridCol w="839232"/>
                <a:gridCol w="1137023"/>
                <a:gridCol w="1137023"/>
                <a:gridCol w="866304"/>
              </a:tblGrid>
              <a:tr h="288054">
                <a:tc gridSpan="3">
                  <a:txBody>
                    <a:bodyPr/>
                    <a:lstStyle/>
                    <a:p>
                      <a:pPr algn="ctr" fontAlgn="ctr"/>
                      <a:r>
                        <a:rPr lang="tr-TR" sz="1600" u="none" strike="noStrike" dirty="0" smtClean="0"/>
                        <a:t>2011</a:t>
                      </a:r>
                      <a:endParaRPr lang="tr-TR" sz="1600" b="0" i="0" u="none" strike="noStrike" dirty="0">
                        <a:solidFill>
                          <a:srgbClr val="000000"/>
                        </a:solidFill>
                        <a:latin typeface="Times New Roman"/>
                      </a:endParaRPr>
                    </a:p>
                  </a:txBody>
                  <a:tcPr marL="9358" marR="9358" marT="10121" marB="0" anchor="ctr"/>
                </a:tc>
                <a:tc hMerge="1">
                  <a:txBody>
                    <a:bodyPr/>
                    <a:lstStyle/>
                    <a:p>
                      <a:endParaRPr lang="tr-TR"/>
                    </a:p>
                  </a:txBody>
                  <a:tcPr/>
                </a:tc>
                <a:tc hMerge="1">
                  <a:txBody>
                    <a:bodyPr/>
                    <a:lstStyle/>
                    <a:p>
                      <a:endParaRPr lang="tr-TR"/>
                    </a:p>
                  </a:txBody>
                  <a:tcPr/>
                </a:tc>
                <a:tc gridSpan="3">
                  <a:txBody>
                    <a:bodyPr/>
                    <a:lstStyle/>
                    <a:p>
                      <a:pPr algn="ctr" fontAlgn="ctr"/>
                      <a:r>
                        <a:rPr lang="tr-TR" sz="1600" u="none" strike="noStrike" dirty="0" smtClean="0"/>
                        <a:t>2012</a:t>
                      </a:r>
                      <a:endParaRPr lang="tr-TR" sz="1600" b="0" i="0" u="none" strike="noStrike" dirty="0">
                        <a:solidFill>
                          <a:srgbClr val="000000"/>
                        </a:solidFill>
                        <a:latin typeface="Times New Roman"/>
                      </a:endParaRPr>
                    </a:p>
                  </a:txBody>
                  <a:tcPr marL="9358" marR="9358" marT="10121" marB="0" anchor="ctr"/>
                </a:tc>
                <a:tc hMerge="1">
                  <a:txBody>
                    <a:bodyPr/>
                    <a:lstStyle/>
                    <a:p>
                      <a:endParaRPr lang="tr-TR"/>
                    </a:p>
                  </a:txBody>
                  <a:tcPr/>
                </a:tc>
                <a:tc hMerge="1">
                  <a:txBody>
                    <a:bodyPr/>
                    <a:lstStyle/>
                    <a:p>
                      <a:endParaRPr lang="tr-TR"/>
                    </a:p>
                  </a:txBody>
                  <a:tcPr/>
                </a:tc>
                <a:tc gridSpan="3">
                  <a:txBody>
                    <a:bodyPr/>
                    <a:lstStyle/>
                    <a:p>
                      <a:pPr algn="ctr" fontAlgn="ctr"/>
                      <a:r>
                        <a:rPr lang="tr-TR" sz="1600" u="none" strike="noStrike" dirty="0" smtClean="0"/>
                        <a:t>2013</a:t>
                      </a:r>
                      <a:endParaRPr lang="tr-TR" sz="1600" b="0" i="0" u="none" strike="noStrike" dirty="0">
                        <a:solidFill>
                          <a:srgbClr val="000000"/>
                        </a:solidFill>
                        <a:latin typeface="Times New Roman"/>
                      </a:endParaRPr>
                    </a:p>
                  </a:txBody>
                  <a:tcPr marL="9358" marR="9358" marT="10121" marB="0" anchor="ctr"/>
                </a:tc>
                <a:tc hMerge="1">
                  <a:txBody>
                    <a:bodyPr/>
                    <a:lstStyle/>
                    <a:p>
                      <a:endParaRPr lang="tr-TR"/>
                    </a:p>
                  </a:txBody>
                  <a:tcPr/>
                </a:tc>
                <a:tc hMerge="1">
                  <a:txBody>
                    <a:bodyPr/>
                    <a:lstStyle/>
                    <a:p>
                      <a:endParaRPr lang="tr-TR"/>
                    </a:p>
                  </a:txBody>
                  <a:tcPr/>
                </a:tc>
              </a:tr>
              <a:tr h="672125">
                <a:tc>
                  <a:txBody>
                    <a:bodyPr/>
                    <a:lstStyle/>
                    <a:p>
                      <a:pPr algn="ctr" fontAlgn="ctr"/>
                      <a:r>
                        <a:rPr lang="tr-TR" sz="1600" u="none" strike="noStrike"/>
                        <a:t>Toplam ÖĞR.(*)</a:t>
                      </a:r>
                      <a:endParaRPr lang="tr-TR" sz="1600" b="0" i="0" u="none" strike="noStrike">
                        <a:solidFill>
                          <a:srgbClr val="000000"/>
                        </a:solidFill>
                        <a:latin typeface="Times New Roman"/>
                      </a:endParaRPr>
                    </a:p>
                  </a:txBody>
                  <a:tcPr marL="9358" marR="9358" marT="10121" marB="0" anchor="ctr"/>
                </a:tc>
                <a:tc>
                  <a:txBody>
                    <a:bodyPr/>
                    <a:lstStyle/>
                    <a:p>
                      <a:pPr algn="ctr" fontAlgn="ctr"/>
                      <a:r>
                        <a:rPr lang="tr-TR" sz="1600" u="none" strike="noStrike"/>
                        <a:t>Ortalama SBS - 8</a:t>
                      </a:r>
                      <a:endParaRPr lang="tr-TR" sz="1600" b="0" i="0" u="none" strike="noStrike">
                        <a:solidFill>
                          <a:srgbClr val="000000"/>
                        </a:solidFill>
                        <a:latin typeface="Times New Roman"/>
                      </a:endParaRPr>
                    </a:p>
                  </a:txBody>
                  <a:tcPr marL="9358" marR="9358" marT="10121" marB="0" anchor="ctr"/>
                </a:tc>
                <a:tc>
                  <a:txBody>
                    <a:bodyPr/>
                    <a:lstStyle/>
                    <a:p>
                      <a:pPr algn="ctr" fontAlgn="ctr"/>
                      <a:r>
                        <a:rPr lang="tr-TR" sz="1600" u="none" strike="noStrike"/>
                        <a:t>Ortalama OYP</a:t>
                      </a:r>
                      <a:endParaRPr lang="tr-TR" sz="1600" b="0" i="0" u="none" strike="noStrike">
                        <a:solidFill>
                          <a:srgbClr val="000000"/>
                        </a:solidFill>
                        <a:latin typeface="Times New Roman"/>
                      </a:endParaRPr>
                    </a:p>
                  </a:txBody>
                  <a:tcPr marL="9358" marR="9358" marT="10121" marB="0" anchor="ctr"/>
                </a:tc>
                <a:tc>
                  <a:txBody>
                    <a:bodyPr/>
                    <a:lstStyle/>
                    <a:p>
                      <a:pPr algn="ctr" fontAlgn="ctr"/>
                      <a:r>
                        <a:rPr lang="tr-TR" sz="1600" u="none" strike="noStrike"/>
                        <a:t>Toplam ÖĞR.(*)</a:t>
                      </a:r>
                      <a:endParaRPr lang="tr-TR" sz="1600" b="0" i="0" u="none" strike="noStrike">
                        <a:solidFill>
                          <a:srgbClr val="000000"/>
                        </a:solidFill>
                        <a:latin typeface="Times New Roman"/>
                      </a:endParaRPr>
                    </a:p>
                  </a:txBody>
                  <a:tcPr marL="9358" marR="9358" marT="10121" marB="0" anchor="ctr"/>
                </a:tc>
                <a:tc>
                  <a:txBody>
                    <a:bodyPr/>
                    <a:lstStyle/>
                    <a:p>
                      <a:pPr algn="ctr" fontAlgn="ctr"/>
                      <a:r>
                        <a:rPr lang="tr-TR" sz="1600" u="none" strike="noStrike"/>
                        <a:t>Ortalama SBS - 8</a:t>
                      </a:r>
                      <a:endParaRPr lang="tr-TR" sz="1600" b="0" i="0" u="none" strike="noStrike">
                        <a:solidFill>
                          <a:srgbClr val="000000"/>
                        </a:solidFill>
                        <a:latin typeface="Times New Roman"/>
                      </a:endParaRPr>
                    </a:p>
                  </a:txBody>
                  <a:tcPr marL="9358" marR="9358" marT="10121" marB="0" anchor="ctr"/>
                </a:tc>
                <a:tc>
                  <a:txBody>
                    <a:bodyPr/>
                    <a:lstStyle/>
                    <a:p>
                      <a:pPr algn="ctr" fontAlgn="ctr"/>
                      <a:r>
                        <a:rPr lang="tr-TR" sz="1600" u="none" strike="noStrike"/>
                        <a:t>Ortalama OYP</a:t>
                      </a:r>
                      <a:endParaRPr lang="tr-TR" sz="1600" b="0" i="0" u="none" strike="noStrike">
                        <a:solidFill>
                          <a:srgbClr val="000000"/>
                        </a:solidFill>
                        <a:latin typeface="Times New Roman"/>
                      </a:endParaRPr>
                    </a:p>
                  </a:txBody>
                  <a:tcPr marL="9358" marR="9358" marT="10121" marB="0" anchor="ctr"/>
                </a:tc>
                <a:tc>
                  <a:txBody>
                    <a:bodyPr/>
                    <a:lstStyle/>
                    <a:p>
                      <a:pPr algn="ctr" fontAlgn="ctr"/>
                      <a:r>
                        <a:rPr lang="tr-TR" sz="1600" u="none" strike="noStrike" dirty="0"/>
                        <a:t>Sınava Giren </a:t>
                      </a:r>
                      <a:r>
                        <a:rPr lang="tr-TR" sz="1600" u="none" strike="noStrike" dirty="0" err="1"/>
                        <a:t>Öğr</a:t>
                      </a:r>
                      <a:r>
                        <a:rPr lang="tr-TR" sz="1600" u="none" strike="noStrike" dirty="0"/>
                        <a:t>.</a:t>
                      </a:r>
                      <a:endParaRPr lang="tr-TR" sz="1600" b="0" i="0" u="none" strike="noStrike" dirty="0">
                        <a:solidFill>
                          <a:srgbClr val="000000"/>
                        </a:solidFill>
                        <a:latin typeface="Times New Roman"/>
                      </a:endParaRPr>
                    </a:p>
                  </a:txBody>
                  <a:tcPr marL="9358" marR="9358" marT="10121" marB="0" anchor="ctr"/>
                </a:tc>
                <a:tc>
                  <a:txBody>
                    <a:bodyPr/>
                    <a:lstStyle/>
                    <a:p>
                      <a:pPr algn="ctr" fontAlgn="ctr"/>
                      <a:r>
                        <a:rPr lang="tr-TR" sz="1600" u="none" strike="noStrike" dirty="0"/>
                        <a:t>Ortalama SBS - 8</a:t>
                      </a:r>
                      <a:endParaRPr lang="tr-TR" sz="1600" b="0" i="0" u="none" strike="noStrike" dirty="0">
                        <a:solidFill>
                          <a:srgbClr val="000000"/>
                        </a:solidFill>
                        <a:latin typeface="Times New Roman"/>
                      </a:endParaRPr>
                    </a:p>
                  </a:txBody>
                  <a:tcPr marL="9358" marR="9358" marT="10121" marB="0" anchor="ctr"/>
                </a:tc>
                <a:tc>
                  <a:txBody>
                    <a:bodyPr/>
                    <a:lstStyle/>
                    <a:p>
                      <a:pPr algn="ctr" fontAlgn="ctr"/>
                      <a:r>
                        <a:rPr lang="tr-TR" sz="1600" u="none" strike="noStrike" dirty="0"/>
                        <a:t>Ortalama OYP</a:t>
                      </a:r>
                      <a:endParaRPr lang="tr-TR" sz="1600" b="0" i="0" u="none" strike="noStrike" dirty="0">
                        <a:solidFill>
                          <a:srgbClr val="000000"/>
                        </a:solidFill>
                        <a:latin typeface="Calibri"/>
                      </a:endParaRPr>
                    </a:p>
                  </a:txBody>
                  <a:tcPr marL="9358" marR="9358" marT="10121" marB="0" anchor="ctr"/>
                </a:tc>
              </a:tr>
              <a:tr h="288054">
                <a:tc>
                  <a:txBody>
                    <a:bodyPr/>
                    <a:lstStyle/>
                    <a:p>
                      <a:pPr algn="ctr" fontAlgn="t"/>
                      <a:r>
                        <a:rPr lang="tr-TR" sz="1600" b="0" i="0" u="none" strike="noStrike" dirty="0" smtClean="0">
                          <a:solidFill>
                            <a:schemeClr val="tx1"/>
                          </a:solidFill>
                          <a:latin typeface="Times New Roman"/>
                        </a:rPr>
                        <a:t>94</a:t>
                      </a:r>
                      <a:endParaRPr lang="tr-TR" sz="1600" b="0" i="0" u="none" strike="noStrike" dirty="0">
                        <a:solidFill>
                          <a:schemeClr val="tx1"/>
                        </a:solidFill>
                        <a:latin typeface="Times New Roman"/>
                      </a:endParaRPr>
                    </a:p>
                  </a:txBody>
                  <a:tcPr marL="9358" marR="9358" marT="10121" marB="0"/>
                </a:tc>
                <a:tc>
                  <a:txBody>
                    <a:bodyPr/>
                    <a:lstStyle/>
                    <a:p>
                      <a:pPr algn="ctr" fontAlgn="t"/>
                      <a:r>
                        <a:rPr lang="tr-TR" sz="1600" b="0" i="0" u="none" strike="noStrike" dirty="0" smtClean="0">
                          <a:solidFill>
                            <a:schemeClr val="tx1"/>
                          </a:solidFill>
                          <a:latin typeface="Times New Roman"/>
                        </a:rPr>
                        <a:t>274,502</a:t>
                      </a:r>
                      <a:endParaRPr lang="tr-TR" sz="1600" b="0" i="0" u="none" strike="noStrike" dirty="0">
                        <a:solidFill>
                          <a:schemeClr val="tx1"/>
                        </a:solidFill>
                        <a:latin typeface="Times New Roman"/>
                      </a:endParaRPr>
                    </a:p>
                  </a:txBody>
                  <a:tcPr marL="9358" marR="9358" marT="10121" marB="0"/>
                </a:tc>
                <a:tc>
                  <a:txBody>
                    <a:bodyPr/>
                    <a:lstStyle/>
                    <a:p>
                      <a:pPr algn="ctr" fontAlgn="t"/>
                      <a:r>
                        <a:rPr lang="tr-TR" sz="1600" b="0" i="0" u="none" strike="noStrike" dirty="0" smtClean="0">
                          <a:solidFill>
                            <a:schemeClr val="tx1"/>
                          </a:solidFill>
                          <a:latin typeface="Times New Roman"/>
                        </a:rPr>
                        <a:t>304,020</a:t>
                      </a:r>
                      <a:endParaRPr lang="tr-TR" sz="1600" b="0" i="0" u="none" strike="noStrike" dirty="0">
                        <a:solidFill>
                          <a:schemeClr val="tx1"/>
                        </a:solidFill>
                        <a:latin typeface="Times New Roman"/>
                      </a:endParaRPr>
                    </a:p>
                  </a:txBody>
                  <a:tcPr marL="9358" marR="9358" marT="10121" marB="0"/>
                </a:tc>
                <a:tc>
                  <a:txBody>
                    <a:bodyPr/>
                    <a:lstStyle/>
                    <a:p>
                      <a:pPr algn="ctr" fontAlgn="b"/>
                      <a:r>
                        <a:rPr lang="tr-TR" sz="1600" b="0" i="0" u="none" strike="noStrike" dirty="0" smtClean="0">
                          <a:solidFill>
                            <a:schemeClr val="tx1"/>
                          </a:solidFill>
                          <a:latin typeface="Calibri"/>
                        </a:rPr>
                        <a:t>104</a:t>
                      </a:r>
                      <a:endParaRPr lang="tr-TR" sz="1600" b="0" i="0" u="none" strike="noStrike" dirty="0">
                        <a:solidFill>
                          <a:schemeClr val="tx1"/>
                        </a:solidFill>
                        <a:latin typeface="Calibri"/>
                      </a:endParaRPr>
                    </a:p>
                  </a:txBody>
                  <a:tcPr marL="9358" marR="9358" marT="10121" marB="0" anchor="b"/>
                </a:tc>
                <a:tc>
                  <a:txBody>
                    <a:bodyPr/>
                    <a:lstStyle/>
                    <a:p>
                      <a:pPr algn="ctr" fontAlgn="ctr"/>
                      <a:r>
                        <a:rPr lang="tr-TR" sz="1600" b="0" i="0" u="none" strike="noStrike" dirty="0" smtClean="0">
                          <a:solidFill>
                            <a:schemeClr val="tx1"/>
                          </a:solidFill>
                          <a:latin typeface="Calibri"/>
                        </a:rPr>
                        <a:t>283,897</a:t>
                      </a:r>
                      <a:endParaRPr lang="tr-TR" sz="1600" b="0" i="0" u="none" strike="noStrike" dirty="0">
                        <a:solidFill>
                          <a:schemeClr val="tx1"/>
                        </a:solidFill>
                        <a:latin typeface="Calibri"/>
                      </a:endParaRPr>
                    </a:p>
                  </a:txBody>
                  <a:tcPr marL="9358" marR="9358" marT="10121" marB="0" anchor="ctr"/>
                </a:tc>
                <a:tc>
                  <a:txBody>
                    <a:bodyPr/>
                    <a:lstStyle/>
                    <a:p>
                      <a:pPr algn="ctr" fontAlgn="b"/>
                      <a:r>
                        <a:rPr lang="tr-TR" sz="1600" b="0" i="0" u="none" strike="noStrike" dirty="0" smtClean="0">
                          <a:solidFill>
                            <a:schemeClr val="tx1"/>
                          </a:solidFill>
                          <a:latin typeface="Calibri"/>
                        </a:rPr>
                        <a:t>303,527</a:t>
                      </a:r>
                      <a:endParaRPr lang="tr-TR" sz="1600" b="0" i="0" u="none" strike="noStrike" dirty="0">
                        <a:solidFill>
                          <a:schemeClr val="tx1"/>
                        </a:solidFill>
                        <a:latin typeface="Calibri"/>
                      </a:endParaRPr>
                    </a:p>
                  </a:txBody>
                  <a:tcPr marL="9358" marR="9358" marT="10121" marB="0" anchor="b"/>
                </a:tc>
                <a:tc>
                  <a:txBody>
                    <a:bodyPr/>
                    <a:lstStyle/>
                    <a:p>
                      <a:pPr algn="ctr" fontAlgn="b"/>
                      <a:r>
                        <a:rPr lang="tr-TR" sz="1600" b="0" i="0" u="none" strike="noStrike" dirty="0" smtClean="0">
                          <a:solidFill>
                            <a:schemeClr val="tx1"/>
                          </a:solidFill>
                          <a:latin typeface="Calibri"/>
                        </a:rPr>
                        <a:t>70</a:t>
                      </a:r>
                      <a:endParaRPr lang="tr-TR" sz="1600" b="0" i="0" u="none" strike="noStrike" dirty="0">
                        <a:solidFill>
                          <a:schemeClr val="tx1"/>
                        </a:solidFill>
                        <a:latin typeface="Calibri"/>
                      </a:endParaRPr>
                    </a:p>
                  </a:txBody>
                  <a:tcPr marL="9358" marR="9358" marT="10121" marB="0" anchor="b"/>
                </a:tc>
                <a:tc>
                  <a:txBody>
                    <a:bodyPr/>
                    <a:lstStyle/>
                    <a:p>
                      <a:pPr algn="ctr" fontAlgn="ctr"/>
                      <a:r>
                        <a:rPr lang="tr-TR" sz="1600" b="0" i="0" u="none" strike="noStrike" dirty="0" smtClean="0">
                          <a:solidFill>
                            <a:schemeClr val="tx1"/>
                          </a:solidFill>
                          <a:latin typeface="Calibri"/>
                        </a:rPr>
                        <a:t>355,544</a:t>
                      </a:r>
                      <a:endParaRPr lang="tr-TR" sz="1600" b="0" i="0" u="none" strike="noStrike" dirty="0">
                        <a:solidFill>
                          <a:schemeClr val="tx1"/>
                        </a:solidFill>
                        <a:latin typeface="Calibri"/>
                      </a:endParaRPr>
                    </a:p>
                  </a:txBody>
                  <a:tcPr marL="9358" marR="9358" marT="10121" marB="0" anchor="ctr"/>
                </a:tc>
                <a:tc>
                  <a:txBody>
                    <a:bodyPr/>
                    <a:lstStyle/>
                    <a:p>
                      <a:pPr algn="ctr" fontAlgn="b"/>
                      <a:r>
                        <a:rPr lang="tr-TR" sz="1600" b="0" i="0" u="none" strike="noStrike" dirty="0" smtClean="0">
                          <a:solidFill>
                            <a:schemeClr val="tx1"/>
                          </a:solidFill>
                          <a:latin typeface="Calibri"/>
                        </a:rPr>
                        <a:t>286,079</a:t>
                      </a:r>
                      <a:endParaRPr lang="tr-TR" sz="1600" b="0" i="0" u="none" strike="noStrike" dirty="0">
                        <a:solidFill>
                          <a:schemeClr val="tx1"/>
                        </a:solidFill>
                        <a:latin typeface="Calibri"/>
                      </a:endParaRPr>
                    </a:p>
                  </a:txBody>
                  <a:tcPr marL="9358" marR="9358" marT="10121" marB="0" anchor="b"/>
                </a:tc>
              </a:tr>
            </a:tbl>
          </a:graphicData>
        </a:graphic>
      </p:graphicFrame>
      <p:sp>
        <p:nvSpPr>
          <p:cNvPr id="12" name="11 Dikdörtgen"/>
          <p:cNvSpPr/>
          <p:nvPr/>
        </p:nvSpPr>
        <p:spPr>
          <a:xfrm>
            <a:off x="221908" y="1346638"/>
            <a:ext cx="8877660" cy="307777"/>
          </a:xfrm>
          <a:prstGeom prst="rect">
            <a:avLst/>
          </a:prstGeom>
        </p:spPr>
        <p:txBody>
          <a:bodyPr wrap="square">
            <a:spAutoFit/>
          </a:bodyPr>
          <a:lstStyle/>
          <a:p>
            <a:pPr algn="ctr">
              <a:defRPr/>
            </a:pPr>
            <a:r>
              <a:rPr lang="tr-TR" sz="1400" b="1" i="1" dirty="0" smtClean="0">
                <a:effectLst>
                  <a:outerShdw blurRad="38100" dist="38100" dir="2700000" algn="tl">
                    <a:srgbClr val="1F497D"/>
                  </a:outerShdw>
                </a:effectLst>
                <a:latin typeface="Calibri" pitchFamily="34" charset="0"/>
              </a:rPr>
              <a:t>SEVİYE BELİRLEME SINAVI</a:t>
            </a:r>
          </a:p>
        </p:txBody>
      </p:sp>
      <p:graphicFrame>
        <p:nvGraphicFramePr>
          <p:cNvPr id="18" name="17 Tablo"/>
          <p:cNvGraphicFramePr>
            <a:graphicFrameLocks noGrp="1"/>
          </p:cNvGraphicFramePr>
          <p:nvPr>
            <p:extLst>
              <p:ext uri="{D42A27DB-BD31-4B8C-83A1-F6EECF244321}">
                <p14:modId xmlns:p14="http://schemas.microsoft.com/office/powerpoint/2010/main" val="482657754"/>
              </p:ext>
            </p:extLst>
          </p:nvPr>
        </p:nvGraphicFramePr>
        <p:xfrm>
          <a:off x="2430462" y="3661076"/>
          <a:ext cx="6669107" cy="1738887"/>
        </p:xfrm>
        <a:graphic>
          <a:graphicData uri="http://schemas.openxmlformats.org/drawingml/2006/table">
            <a:tbl>
              <a:tblPr>
                <a:tableStyleId>{616DA210-FB5B-4158-B5E0-FEB733F419BA}</a:tableStyleId>
              </a:tblPr>
              <a:tblGrid>
                <a:gridCol w="792089"/>
                <a:gridCol w="783460"/>
                <a:gridCol w="728708"/>
                <a:gridCol w="846840"/>
                <a:gridCol w="737336"/>
                <a:gridCol w="936104"/>
                <a:gridCol w="873340"/>
                <a:gridCol w="971230"/>
              </a:tblGrid>
              <a:tr h="249743">
                <a:tc gridSpan="2">
                  <a:txBody>
                    <a:bodyPr/>
                    <a:lstStyle/>
                    <a:p>
                      <a:pPr algn="ctr" fontAlgn="t"/>
                      <a:r>
                        <a:rPr lang="tr-TR" sz="1600" u="none" strike="noStrike" dirty="0" smtClean="0"/>
                        <a:t>2012</a:t>
                      </a:r>
                      <a:endParaRPr lang="tr-TR" sz="1600" b="1" i="0" u="none" strike="noStrike" dirty="0">
                        <a:solidFill>
                          <a:srgbClr val="000000"/>
                        </a:solidFill>
                        <a:latin typeface="ARIAL"/>
                      </a:endParaRPr>
                    </a:p>
                  </a:txBody>
                  <a:tcPr marL="9864" marR="9864" marT="10669" marB="0"/>
                </a:tc>
                <a:tc hMerge="1">
                  <a:txBody>
                    <a:bodyPr/>
                    <a:lstStyle/>
                    <a:p>
                      <a:endParaRPr lang="tr-TR"/>
                    </a:p>
                  </a:txBody>
                  <a:tcPr/>
                </a:tc>
                <a:tc gridSpan="2">
                  <a:txBody>
                    <a:bodyPr/>
                    <a:lstStyle/>
                    <a:p>
                      <a:pPr algn="ctr" fontAlgn="t"/>
                      <a:r>
                        <a:rPr lang="tr-TR" sz="1600" u="none" strike="noStrike" dirty="0" smtClean="0"/>
                        <a:t>2013</a:t>
                      </a:r>
                      <a:endParaRPr lang="tr-TR" sz="1600" b="1" i="0" u="none" strike="noStrike" dirty="0">
                        <a:solidFill>
                          <a:srgbClr val="000000"/>
                        </a:solidFill>
                        <a:latin typeface="ARIAL"/>
                      </a:endParaRPr>
                    </a:p>
                  </a:txBody>
                  <a:tcPr marL="9864" marR="9864" marT="10669" marB="0"/>
                </a:tc>
                <a:tc hMerge="1">
                  <a:txBody>
                    <a:bodyPr/>
                    <a:lstStyle/>
                    <a:p>
                      <a:endParaRPr lang="tr-TR"/>
                    </a:p>
                  </a:txBody>
                  <a:tcPr/>
                </a:tc>
                <a:tc gridSpan="2">
                  <a:txBody>
                    <a:bodyPr/>
                    <a:lstStyle/>
                    <a:p>
                      <a:pPr algn="ctr" fontAlgn="t"/>
                      <a:r>
                        <a:rPr lang="tr-TR" sz="1600" u="none" strike="noStrike" dirty="0" smtClean="0"/>
                        <a:t>2014</a:t>
                      </a:r>
                      <a:endParaRPr lang="tr-TR" sz="1600" b="1" i="0" u="none" strike="noStrike" dirty="0">
                        <a:solidFill>
                          <a:srgbClr val="000000"/>
                        </a:solidFill>
                        <a:latin typeface="ARIAL"/>
                      </a:endParaRPr>
                    </a:p>
                  </a:txBody>
                  <a:tcPr marL="9864" marR="9864" marT="10669" marB="0"/>
                </a:tc>
                <a:tc hMerge="1">
                  <a:txBody>
                    <a:bodyPr/>
                    <a:lstStyle/>
                    <a:p>
                      <a:endParaRPr lang="tr-TR"/>
                    </a:p>
                  </a:txBody>
                  <a:tcPr/>
                </a:tc>
                <a:tc>
                  <a:txBody>
                    <a:bodyPr/>
                    <a:lstStyle/>
                    <a:p>
                      <a:pPr algn="ctr" fontAlgn="t"/>
                      <a:endParaRPr lang="tr-TR" sz="1600" b="1" i="0" u="none" strike="noStrike" dirty="0">
                        <a:solidFill>
                          <a:srgbClr val="000000"/>
                        </a:solidFill>
                        <a:latin typeface="ARIAL"/>
                      </a:endParaRPr>
                    </a:p>
                  </a:txBody>
                  <a:tcPr marL="9864" marR="9864" marT="10669" marB="0"/>
                </a:tc>
                <a:tc>
                  <a:txBody>
                    <a:bodyPr/>
                    <a:lstStyle/>
                    <a:p>
                      <a:pPr algn="ctr" fontAlgn="t"/>
                      <a:endParaRPr lang="tr-TR" sz="1600" b="1" i="0" u="none" strike="noStrike" dirty="0">
                        <a:solidFill>
                          <a:srgbClr val="000000"/>
                        </a:solidFill>
                        <a:latin typeface="ARIAL"/>
                      </a:endParaRPr>
                    </a:p>
                  </a:txBody>
                  <a:tcPr marL="9864" marR="9864" marT="10669" marB="0"/>
                </a:tc>
              </a:tr>
              <a:tr h="1206042">
                <a:tc>
                  <a:txBody>
                    <a:bodyPr/>
                    <a:lstStyle/>
                    <a:p>
                      <a:pPr algn="ctr" fontAlgn="ctr"/>
                      <a:r>
                        <a:rPr lang="tr-TR" sz="1600" u="none" strike="noStrike" dirty="0"/>
                        <a:t>Mezun Öğrenci</a:t>
                      </a:r>
                      <a:endParaRPr lang="tr-TR" sz="1600" b="1" i="0" u="none" strike="noStrike" dirty="0">
                        <a:solidFill>
                          <a:srgbClr val="000000"/>
                        </a:solidFill>
                        <a:latin typeface="ARIAL"/>
                      </a:endParaRPr>
                    </a:p>
                  </a:txBody>
                  <a:tcPr marL="9864" marR="9864" marT="10669" marB="0" anchor="ctr"/>
                </a:tc>
                <a:tc>
                  <a:txBody>
                    <a:bodyPr/>
                    <a:lstStyle/>
                    <a:p>
                      <a:pPr algn="ctr" fontAlgn="ctr"/>
                      <a:r>
                        <a:rPr lang="tr-TR" sz="1600" u="none" strike="noStrike" dirty="0"/>
                        <a:t>Yüksek Öğretim </a:t>
                      </a:r>
                      <a:r>
                        <a:rPr lang="tr-TR" sz="1600" u="none" strike="noStrike" dirty="0" smtClean="0"/>
                        <a:t>Yerleşen</a:t>
                      </a:r>
                    </a:p>
                    <a:p>
                      <a:pPr algn="ctr" fontAlgn="ctr"/>
                      <a:r>
                        <a:rPr lang="tr-TR" sz="1600" u="none" strike="noStrike" dirty="0" smtClean="0"/>
                        <a:t>Öğrenci </a:t>
                      </a:r>
                      <a:r>
                        <a:rPr lang="tr-TR" sz="1600" u="none" strike="noStrike" dirty="0"/>
                        <a:t>Sayısı</a:t>
                      </a:r>
                      <a:endParaRPr lang="tr-TR" sz="1600" b="1" i="0" u="none" strike="noStrike" dirty="0">
                        <a:solidFill>
                          <a:srgbClr val="000000"/>
                        </a:solidFill>
                        <a:latin typeface="ARIAL"/>
                      </a:endParaRPr>
                    </a:p>
                  </a:txBody>
                  <a:tcPr marL="9864" marR="9864" marT="10669" marB="0" anchor="ctr"/>
                </a:tc>
                <a:tc>
                  <a:txBody>
                    <a:bodyPr/>
                    <a:lstStyle/>
                    <a:p>
                      <a:pPr algn="ctr" fontAlgn="ctr"/>
                      <a:r>
                        <a:rPr lang="tr-TR" sz="1600" u="none" strike="noStrike" dirty="0"/>
                        <a:t>Mezun Öğrenci</a:t>
                      </a:r>
                      <a:endParaRPr lang="tr-TR" sz="1600" b="1" i="0" u="none" strike="noStrike" dirty="0">
                        <a:solidFill>
                          <a:srgbClr val="000000"/>
                        </a:solidFill>
                        <a:latin typeface="ARIAL"/>
                      </a:endParaRPr>
                    </a:p>
                  </a:txBody>
                  <a:tcPr marL="9864" marR="9864" marT="10669" marB="0" anchor="ctr"/>
                </a:tc>
                <a:tc>
                  <a:txBody>
                    <a:bodyPr/>
                    <a:lstStyle/>
                    <a:p>
                      <a:pPr algn="ctr" fontAlgn="ctr"/>
                      <a:r>
                        <a:rPr lang="tr-TR" sz="1600" u="none" strike="noStrike" dirty="0"/>
                        <a:t>Yüksek Öğretim </a:t>
                      </a:r>
                      <a:r>
                        <a:rPr lang="tr-TR" sz="1600" u="none" strike="noStrike" dirty="0" smtClean="0"/>
                        <a:t>Yerleşen</a:t>
                      </a:r>
                    </a:p>
                    <a:p>
                      <a:pPr algn="ctr" fontAlgn="ctr"/>
                      <a:r>
                        <a:rPr lang="tr-TR" sz="1600" u="none" strike="noStrike" dirty="0" smtClean="0"/>
                        <a:t>Öğrenci </a:t>
                      </a:r>
                      <a:r>
                        <a:rPr lang="tr-TR" sz="1600" u="none" strike="noStrike" dirty="0"/>
                        <a:t>Sayısı</a:t>
                      </a:r>
                      <a:endParaRPr lang="tr-TR" sz="1600" b="1" i="0" u="none" strike="noStrike" dirty="0">
                        <a:solidFill>
                          <a:srgbClr val="000000"/>
                        </a:solidFill>
                        <a:latin typeface="ARIAL"/>
                      </a:endParaRPr>
                    </a:p>
                  </a:txBody>
                  <a:tcPr marL="9864" marR="9864" marT="10669" marB="0" anchor="ctr"/>
                </a:tc>
                <a:tc>
                  <a:txBody>
                    <a:bodyPr/>
                    <a:lstStyle/>
                    <a:p>
                      <a:pPr algn="ctr" fontAlgn="ctr"/>
                      <a:r>
                        <a:rPr lang="tr-TR" sz="1600" u="none" strike="noStrike" dirty="0"/>
                        <a:t>Mezun Öğrenci</a:t>
                      </a:r>
                      <a:endParaRPr lang="tr-TR" sz="1600" b="1" i="0" u="none" strike="noStrike" dirty="0">
                        <a:solidFill>
                          <a:srgbClr val="000000"/>
                        </a:solidFill>
                        <a:latin typeface="ARIAL"/>
                      </a:endParaRPr>
                    </a:p>
                  </a:txBody>
                  <a:tcPr marL="9864" marR="9864" marT="10669" marB="0" anchor="ctr"/>
                </a:tc>
                <a:tc>
                  <a:txBody>
                    <a:bodyPr/>
                    <a:lstStyle/>
                    <a:p>
                      <a:pPr algn="ctr" fontAlgn="ctr"/>
                      <a:r>
                        <a:rPr lang="tr-TR" sz="1600" u="none" strike="noStrike" dirty="0"/>
                        <a:t>Yüksek Öğretim </a:t>
                      </a:r>
                      <a:r>
                        <a:rPr lang="tr-TR" sz="1600" u="none" strike="noStrike" dirty="0" smtClean="0"/>
                        <a:t>Yerleşen</a:t>
                      </a:r>
                    </a:p>
                    <a:p>
                      <a:pPr algn="ctr" fontAlgn="ctr"/>
                      <a:r>
                        <a:rPr lang="tr-TR" sz="1600" u="none" strike="noStrike" dirty="0" smtClean="0"/>
                        <a:t> </a:t>
                      </a:r>
                      <a:r>
                        <a:rPr lang="tr-TR" sz="1600" u="none" strike="noStrike" dirty="0"/>
                        <a:t>Öğrenci Sayısı</a:t>
                      </a:r>
                      <a:endParaRPr lang="tr-TR" sz="1600" b="1" i="0" u="none" strike="noStrike" dirty="0">
                        <a:solidFill>
                          <a:srgbClr val="000000"/>
                        </a:solidFill>
                        <a:latin typeface="ARIAL"/>
                      </a:endParaRPr>
                    </a:p>
                  </a:txBody>
                  <a:tcPr marL="9864" marR="9864" marT="1066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u="none" strike="noStrike" dirty="0" smtClean="0"/>
                        <a:t>Mezun Öğrenci</a:t>
                      </a:r>
                      <a:endParaRPr lang="tr-TR" sz="1600" b="1" i="0" u="none" strike="noStrike" dirty="0" smtClean="0">
                        <a:solidFill>
                          <a:srgbClr val="000000"/>
                        </a:solidFill>
                        <a:latin typeface="ARIAL"/>
                      </a:endParaRPr>
                    </a:p>
                    <a:p>
                      <a:pPr algn="ctr" fontAlgn="ctr"/>
                      <a:endParaRPr lang="tr-TR" sz="1600" b="1" i="0" u="none" strike="noStrike" dirty="0">
                        <a:solidFill>
                          <a:srgbClr val="000000"/>
                        </a:solidFill>
                        <a:latin typeface="ARIAL"/>
                      </a:endParaRPr>
                    </a:p>
                  </a:txBody>
                  <a:tcPr marL="9864" marR="9864" marT="10669" marB="0" anchor="ctr"/>
                </a:tc>
                <a:tc>
                  <a:txBody>
                    <a:bodyPr/>
                    <a:lstStyle/>
                    <a:p>
                      <a:pPr algn="ctr" fontAlgn="ctr"/>
                      <a:r>
                        <a:rPr lang="tr-TR" sz="1600" u="none" strike="noStrike" dirty="0" smtClean="0"/>
                        <a:t>Yüksek Öğretim Yerleşen</a:t>
                      </a:r>
                    </a:p>
                    <a:p>
                      <a:pPr algn="ctr" fontAlgn="ctr"/>
                      <a:r>
                        <a:rPr lang="tr-TR" sz="1600" u="none" strike="noStrike" dirty="0" smtClean="0"/>
                        <a:t> Öğrenci Sayısı</a:t>
                      </a:r>
                      <a:endParaRPr lang="tr-TR" sz="1600" b="1" i="0" u="none" strike="noStrike" dirty="0" smtClean="0">
                        <a:solidFill>
                          <a:srgbClr val="000000"/>
                        </a:solidFill>
                        <a:latin typeface="ARIAL"/>
                      </a:endParaRPr>
                    </a:p>
                  </a:txBody>
                  <a:tcPr marL="9864" marR="9864" marT="10669" marB="0" anchor="ctr"/>
                </a:tc>
              </a:tr>
              <a:tr h="249743">
                <a:tc>
                  <a:txBody>
                    <a:bodyPr/>
                    <a:lstStyle/>
                    <a:p>
                      <a:pPr algn="ctr" fontAlgn="t"/>
                      <a:r>
                        <a:rPr lang="tr-TR" sz="1600" b="0" i="0" u="none" strike="noStrike" dirty="0" smtClean="0">
                          <a:solidFill>
                            <a:schemeClr val="tx1"/>
                          </a:solidFill>
                          <a:latin typeface="Calibri"/>
                        </a:rPr>
                        <a:t>27</a:t>
                      </a:r>
                      <a:endParaRPr lang="tr-TR" sz="1600" b="0" i="0" u="none" strike="noStrike" dirty="0">
                        <a:solidFill>
                          <a:schemeClr val="tx1"/>
                        </a:solidFill>
                        <a:latin typeface="Calibri"/>
                      </a:endParaRPr>
                    </a:p>
                  </a:txBody>
                  <a:tcPr marL="9864" marR="9864" marT="10669" marB="0"/>
                </a:tc>
                <a:tc>
                  <a:txBody>
                    <a:bodyPr/>
                    <a:lstStyle/>
                    <a:p>
                      <a:pPr algn="ctr" fontAlgn="t"/>
                      <a:r>
                        <a:rPr lang="tr-TR" sz="1600" b="0" i="0" u="none" strike="noStrike" dirty="0" smtClean="0">
                          <a:solidFill>
                            <a:schemeClr val="tx1"/>
                          </a:solidFill>
                          <a:latin typeface="Calibri"/>
                        </a:rPr>
                        <a:t>8</a:t>
                      </a:r>
                      <a:endParaRPr lang="tr-TR" sz="1600" b="0" i="0" u="none" strike="noStrike" dirty="0">
                        <a:solidFill>
                          <a:schemeClr val="tx1"/>
                        </a:solidFill>
                        <a:latin typeface="Calibri"/>
                      </a:endParaRPr>
                    </a:p>
                  </a:txBody>
                  <a:tcPr marL="9864" marR="9864" marT="10669" marB="0"/>
                </a:tc>
                <a:tc>
                  <a:txBody>
                    <a:bodyPr/>
                    <a:lstStyle/>
                    <a:p>
                      <a:pPr algn="ctr" fontAlgn="t"/>
                      <a:r>
                        <a:rPr lang="tr-TR" sz="1600" b="0" i="0" u="none" strike="noStrike" dirty="0" smtClean="0">
                          <a:solidFill>
                            <a:schemeClr val="tx1"/>
                          </a:solidFill>
                          <a:latin typeface="Calibri"/>
                        </a:rPr>
                        <a:t>25</a:t>
                      </a:r>
                      <a:endParaRPr lang="tr-TR" sz="1600" b="0" i="0" u="none" strike="noStrike" dirty="0">
                        <a:solidFill>
                          <a:schemeClr val="tx1"/>
                        </a:solidFill>
                        <a:latin typeface="Calibri"/>
                      </a:endParaRPr>
                    </a:p>
                  </a:txBody>
                  <a:tcPr marL="9864" marR="9864" marT="10669" marB="0"/>
                </a:tc>
                <a:tc>
                  <a:txBody>
                    <a:bodyPr/>
                    <a:lstStyle/>
                    <a:p>
                      <a:pPr algn="ctr" fontAlgn="t"/>
                      <a:r>
                        <a:rPr lang="tr-TR" sz="1600" b="0" i="0" u="none" strike="noStrike" dirty="0" smtClean="0">
                          <a:solidFill>
                            <a:schemeClr val="tx1"/>
                          </a:solidFill>
                          <a:latin typeface="Calibri"/>
                        </a:rPr>
                        <a:t>14</a:t>
                      </a:r>
                      <a:endParaRPr lang="tr-TR" sz="1600" b="0" i="0" u="none" strike="noStrike" dirty="0">
                        <a:solidFill>
                          <a:schemeClr val="tx1"/>
                        </a:solidFill>
                        <a:latin typeface="Calibri"/>
                      </a:endParaRPr>
                    </a:p>
                  </a:txBody>
                  <a:tcPr marL="9864" marR="9864" marT="10669" marB="0"/>
                </a:tc>
                <a:tc>
                  <a:txBody>
                    <a:bodyPr/>
                    <a:lstStyle/>
                    <a:p>
                      <a:pPr algn="ctr" fontAlgn="t"/>
                      <a:r>
                        <a:rPr lang="tr-TR" sz="1600" b="0" i="0" u="none" strike="noStrike" dirty="0" smtClean="0">
                          <a:solidFill>
                            <a:schemeClr val="tx1"/>
                          </a:solidFill>
                          <a:latin typeface="Calibri"/>
                        </a:rPr>
                        <a:t>21</a:t>
                      </a:r>
                      <a:endParaRPr lang="tr-TR" sz="1600" b="0" i="0" u="none" strike="noStrike" dirty="0">
                        <a:solidFill>
                          <a:schemeClr val="tx1"/>
                        </a:solidFill>
                        <a:latin typeface="Calibri"/>
                      </a:endParaRPr>
                    </a:p>
                  </a:txBody>
                  <a:tcPr marL="9864" marR="9864" marT="10669" marB="0"/>
                </a:tc>
                <a:tc>
                  <a:txBody>
                    <a:bodyPr/>
                    <a:lstStyle/>
                    <a:p>
                      <a:pPr algn="ctr" fontAlgn="t"/>
                      <a:r>
                        <a:rPr lang="tr-TR" sz="1600" b="0" i="0" u="none" strike="noStrike" dirty="0" smtClean="0">
                          <a:solidFill>
                            <a:schemeClr val="tx1"/>
                          </a:solidFill>
                          <a:latin typeface="Calibri"/>
                        </a:rPr>
                        <a:t>14</a:t>
                      </a:r>
                      <a:endParaRPr lang="tr-TR" sz="1600" b="0" i="0" u="none" strike="noStrike" dirty="0">
                        <a:solidFill>
                          <a:schemeClr val="tx1"/>
                        </a:solidFill>
                        <a:latin typeface="Calibri"/>
                      </a:endParaRPr>
                    </a:p>
                  </a:txBody>
                  <a:tcPr marL="9864" marR="9864" marT="10669" marB="0"/>
                </a:tc>
                <a:tc>
                  <a:txBody>
                    <a:bodyPr/>
                    <a:lstStyle/>
                    <a:p>
                      <a:pPr algn="ctr" fontAlgn="t"/>
                      <a:r>
                        <a:rPr lang="tr-TR" sz="1600" b="0" i="0" u="none" strike="noStrike" dirty="0" smtClean="0">
                          <a:solidFill>
                            <a:schemeClr val="tx1"/>
                          </a:solidFill>
                          <a:latin typeface="Calibri"/>
                        </a:rPr>
                        <a:t>44</a:t>
                      </a:r>
                      <a:endParaRPr lang="tr-TR" sz="1600" b="0" i="0" u="none" strike="noStrike" dirty="0">
                        <a:solidFill>
                          <a:schemeClr val="tx1"/>
                        </a:solidFill>
                        <a:latin typeface="Calibri"/>
                      </a:endParaRPr>
                    </a:p>
                  </a:txBody>
                  <a:tcPr marL="9864" marR="9864" marT="10669" marB="0"/>
                </a:tc>
                <a:tc>
                  <a:txBody>
                    <a:bodyPr/>
                    <a:lstStyle/>
                    <a:p>
                      <a:pPr algn="ctr" fontAlgn="t"/>
                      <a:r>
                        <a:rPr lang="tr-TR" sz="1600" b="0" i="0" u="none" strike="noStrike" dirty="0" smtClean="0">
                          <a:solidFill>
                            <a:schemeClr val="tx1"/>
                          </a:solidFill>
                          <a:latin typeface="Calibri"/>
                        </a:rPr>
                        <a:t>30</a:t>
                      </a:r>
                      <a:endParaRPr lang="tr-TR" sz="1600" b="0" i="0" u="none" strike="noStrike" dirty="0">
                        <a:solidFill>
                          <a:schemeClr val="tx1"/>
                        </a:solidFill>
                        <a:latin typeface="Calibri"/>
                      </a:endParaRPr>
                    </a:p>
                  </a:txBody>
                  <a:tcPr marL="9864" marR="9864" marT="10669" marB="0"/>
                </a:tc>
              </a:tr>
            </a:tbl>
          </a:graphicData>
        </a:graphic>
      </p:graphicFrame>
      <p:sp>
        <p:nvSpPr>
          <p:cNvPr id="20" name="19 Dikdörtgen"/>
          <p:cNvSpPr/>
          <p:nvPr/>
        </p:nvSpPr>
        <p:spPr>
          <a:xfrm>
            <a:off x="2547419" y="3204577"/>
            <a:ext cx="6651795" cy="331382"/>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2800" b="1" dirty="0">
              <a:latin typeface="Arial Narrow" pitchFamily="34" charset="0"/>
            </a:endParaRPr>
          </a:p>
        </p:txBody>
      </p:sp>
      <p:sp>
        <p:nvSpPr>
          <p:cNvPr id="22" name="21 Dikdörtgen"/>
          <p:cNvSpPr/>
          <p:nvPr/>
        </p:nvSpPr>
        <p:spPr>
          <a:xfrm>
            <a:off x="3551034" y="3280596"/>
            <a:ext cx="5104655" cy="338554"/>
          </a:xfrm>
          <a:prstGeom prst="rect">
            <a:avLst/>
          </a:prstGeom>
        </p:spPr>
        <p:txBody>
          <a:bodyPr wrap="square">
            <a:spAutoFit/>
          </a:bodyPr>
          <a:lstStyle/>
          <a:p>
            <a:pPr algn="ctr">
              <a:defRPr/>
            </a:pPr>
            <a:r>
              <a:rPr lang="tr-TR" sz="1600" b="1" i="1" dirty="0" smtClean="0">
                <a:effectLst>
                  <a:outerShdw blurRad="38100" dist="38100" dir="2700000" algn="tl">
                    <a:srgbClr val="1F497D"/>
                  </a:outerShdw>
                </a:effectLst>
                <a:latin typeface="Calibri" pitchFamily="34" charset="0"/>
              </a:rPr>
              <a:t>ÖNLİSANS-LİSANS YERLEŞTİRME </a:t>
            </a:r>
          </a:p>
        </p:txBody>
      </p:sp>
      <p:pic>
        <p:nvPicPr>
          <p:cNvPr id="12290" name="Picture 2" descr="http://www.bahcebitkileri.org/wp-content/uploads/2010/10/bitki-koruma-sinav-sorulari-ve-cevaplari.jpg"/>
          <p:cNvPicPr>
            <a:picLocks noChangeAspect="1" noChangeArrowheads="1"/>
          </p:cNvPicPr>
          <p:nvPr/>
        </p:nvPicPr>
        <p:blipFill>
          <a:blip r:embed="rId3" cstate="print"/>
          <a:srcRect/>
          <a:stretch>
            <a:fillRect/>
          </a:stretch>
        </p:blipFill>
        <p:spPr bwMode="auto">
          <a:xfrm>
            <a:off x="73949" y="3458470"/>
            <a:ext cx="2219415" cy="1925675"/>
          </a:xfrm>
          <a:prstGeom prst="round2DiagRect">
            <a:avLst>
              <a:gd name="adj1" fmla="val 50000"/>
              <a:gd name="adj2" fmla="val 25485"/>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52185302"/>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9835</TotalTime>
  <Words>1155</Words>
  <Application>Microsoft Office PowerPoint</Application>
  <PresentationFormat>Özel</PresentationFormat>
  <Paragraphs>479</Paragraphs>
  <Slides>15</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15</vt:i4>
      </vt:variant>
    </vt:vector>
  </HeadingPairs>
  <TitlesOfParts>
    <vt:vector size="24" baseType="lpstr">
      <vt:lpstr>Arial</vt:lpstr>
      <vt:lpstr>Arial</vt:lpstr>
      <vt:lpstr>Arial Black</vt:lpstr>
      <vt:lpstr>Arial Narrow</vt:lpstr>
      <vt:lpstr>Arial Tur</vt:lpstr>
      <vt:lpstr>Calibri</vt:lpstr>
      <vt:lpstr>Times New Roman</vt:lpstr>
      <vt:lpstr>Verdana</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BIMOSMAN</dc:creator>
  <cp:lastModifiedBy>mdr</cp:lastModifiedBy>
  <cp:revision>1582</cp:revision>
  <cp:lastPrinted>2015-08-03T09:30:20Z</cp:lastPrinted>
  <dcterms:created xsi:type="dcterms:W3CDTF">2011-03-09T11:04:04Z</dcterms:created>
  <dcterms:modified xsi:type="dcterms:W3CDTF">2015-08-03T09:40:35Z</dcterms:modified>
</cp:coreProperties>
</file>